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2"/>
    <p:sldId id="285" r:id="rId3"/>
    <p:sldId id="257" r:id="rId4"/>
    <p:sldId id="337" r:id="rId5"/>
    <p:sldId id="262" r:id="rId6"/>
    <p:sldId id="261" r:id="rId7"/>
    <p:sldId id="260" r:id="rId8"/>
    <p:sldId id="272" r:id="rId9"/>
    <p:sldId id="275" r:id="rId10"/>
    <p:sldId id="338" r:id="rId11"/>
    <p:sldId id="340" r:id="rId12"/>
    <p:sldId id="277" r:id="rId13"/>
    <p:sldId id="342" r:id="rId14"/>
    <p:sldId id="279" r:id="rId15"/>
    <p:sldId id="282" r:id="rId16"/>
    <p:sldId id="281" r:id="rId17"/>
    <p:sldId id="283"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709C"/>
    <a:srgbClr val="F7BD4F"/>
    <a:srgbClr val="6AA7F6"/>
    <a:srgbClr val="0001F9"/>
    <a:srgbClr val="EF833D"/>
    <a:srgbClr val="0858EE"/>
    <a:srgbClr val="5E6B7B"/>
    <a:srgbClr val="0C55E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4" d="100"/>
          <a:sy n="84" d="100"/>
        </p:scale>
        <p:origin x="-52" y="-5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2021/9/24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a:t>1</a:t>
            </a: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‹N›</a:t>
            </a:fld>
            <a:endParaRPr lang="zh-CN"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2021/9/24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a:t>1</a:t>
            </a:r>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‹N›</a:t>
            </a:fld>
            <a:endParaRPr lang="zh-CN" alt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11</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12</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13</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14</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15</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16</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17</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3</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5</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6</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7</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8</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9</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10</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‹N›</a:t>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2021/9/24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‹N›</a:t>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‹N›</a:t>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‹N›</a:t>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2021/9/24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‹N›</a:t>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2021/9/24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‹N›</a:t>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2021/9/24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‹N›</a:t>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2021/9/24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‹N›</a:t>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2021/9/24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‹N›</a:t>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‹N›</a:t>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2021/9/24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‹N›</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package" Target="../embeddings/Documento_di_Microsoft_Office_Word1.doc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cid:6ec9cb5e-c933-4850-b328-7bf6fb1efa04"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8931" y="657461"/>
            <a:ext cx="11422244" cy="755703"/>
          </a:xfrm>
        </p:spPr>
        <p:txBody>
          <a:bodyPr>
            <a:noAutofit/>
          </a:bodyPr>
          <a:lstStyle/>
          <a:p>
            <a:pPr marL="0" algn="l" fontAlgn="ctr">
              <a:lnSpc>
                <a:spcPts val="1980"/>
              </a:lnSpc>
            </a:pPr>
            <a:r>
              <a:rPr lang="it-IT" altLang="zh-CN" sz="1200" dirty="0" smtClean="0">
                <a:latin typeface="微软雅黑" panose="020B0503020204020204" charset="-122"/>
                <a:ea typeface="微软雅黑" panose="020B0503020204020204" charset="-122"/>
                <a:sym typeface="+mn-ea"/>
              </a:rPr>
              <a:t>Questo nuovo sistema automatico di foto/video rilevazione  è progettato per essere in regola con il regolamento </a:t>
            </a:r>
            <a:r>
              <a:rPr lang="it-IT" altLang="zh-CN" sz="1200" b="1" dirty="0" smtClean="0">
                <a:latin typeface="微软雅黑" panose="020B0503020204020204" charset="-122"/>
                <a:ea typeface="微软雅黑" panose="020B0503020204020204" charset="-122"/>
                <a:sym typeface="+mn-ea"/>
              </a:rPr>
              <a:t>GDPR Europeo </a:t>
            </a:r>
            <a:r>
              <a:rPr lang="it-IT" altLang="zh-CN" sz="1200" dirty="0" smtClean="0">
                <a:latin typeface="微软雅黑" panose="020B0503020204020204" charset="-122"/>
                <a:ea typeface="微软雅黑" panose="020B0503020204020204" charset="-122"/>
                <a:sym typeface="+mn-ea"/>
              </a:rPr>
              <a:t>ed è resistente all'acqua e alla neve. È dotato di LED a infrarossi integrati per un uso notturno, ed è dotato di sensore </a:t>
            </a:r>
            <a:r>
              <a:rPr lang="it-IT" altLang="zh-CN" sz="1200" dirty="0" err="1" smtClean="0">
                <a:latin typeface="微软雅黑" panose="020B0503020204020204" charset="-122"/>
                <a:ea typeface="微软雅黑" panose="020B0503020204020204" charset="-122"/>
                <a:sym typeface="+mn-ea"/>
              </a:rPr>
              <a:t>Pir</a:t>
            </a:r>
            <a:r>
              <a:rPr lang="it-IT" altLang="zh-CN" sz="1200" dirty="0" smtClean="0">
                <a:latin typeface="微软雅黑" panose="020B0503020204020204" charset="-122"/>
                <a:ea typeface="微软雅黑" panose="020B0503020204020204" charset="-122"/>
                <a:sym typeface="+mn-ea"/>
              </a:rPr>
              <a:t> in modo che possa essere attivato da qualsiasi movimento, può scattare foto o video clip di alta qualità. Si prega di leggere le istruzioni prima di utilizzarlo. </a:t>
            </a:r>
            <a:endParaRPr lang="zh-CN" altLang="en-US" sz="1200" dirty="0">
              <a:latin typeface="微软雅黑" panose="020B0503020204020204" charset="-122"/>
              <a:ea typeface="微软雅黑" panose="020B0503020204020204" charset="-122"/>
              <a:sym typeface="+mn-ea"/>
            </a:endParaRPr>
          </a:p>
        </p:txBody>
      </p:sp>
      <p:cxnSp>
        <p:nvCxnSpPr>
          <p:cNvPr id="8" name="直接连接符 7"/>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7" name="文本框 6"/>
          <p:cNvSpPr txBox="1"/>
          <p:nvPr/>
        </p:nvSpPr>
        <p:spPr>
          <a:xfrm>
            <a:off x="824230" y="5981700"/>
            <a:ext cx="3949065" cy="337185"/>
          </a:xfrm>
          <a:prstGeom prst="rect">
            <a:avLst/>
          </a:prstGeom>
          <a:noFill/>
        </p:spPr>
        <p:txBody>
          <a:bodyPr wrap="square" rtlCol="0">
            <a:spAutoFit/>
          </a:bodyPr>
          <a:lstStyle/>
          <a:p>
            <a:r>
              <a:rPr lang="zh-CN" altLang="en-US" sz="1600" b="1" i="1">
                <a:latin typeface="微软雅黑" panose="020B0503020204020204" charset="-122"/>
                <a:ea typeface="微软雅黑" panose="020B0503020204020204" charset="-122"/>
              </a:rPr>
              <a:t>Applicable models：</a:t>
            </a:r>
            <a:r>
              <a:rPr lang="en-US" altLang="zh-CN" sz="1600" b="1" i="1">
                <a:latin typeface="微软雅黑" panose="020B0503020204020204" charset="-122"/>
                <a:ea typeface="微软雅黑" panose="020B0503020204020204" charset="-122"/>
              </a:rPr>
              <a:t>GC01</a:t>
            </a:r>
            <a:endParaRPr lang="en-US" sz="1600" b="1" i="1">
              <a:latin typeface="微软雅黑" panose="020B0503020204020204" charset="-122"/>
              <a:ea typeface="微软雅黑" panose="020B0503020204020204" charset="-122"/>
            </a:endParaRPr>
          </a:p>
        </p:txBody>
      </p:sp>
      <p:cxnSp>
        <p:nvCxnSpPr>
          <p:cNvPr id="4" name="直接连接符 3"/>
          <p:cNvCxnSpPr/>
          <p:nvPr/>
        </p:nvCxnSpPr>
        <p:spPr>
          <a:xfrm>
            <a:off x="5694680" y="1826260"/>
            <a:ext cx="5151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697855" y="1499235"/>
            <a:ext cx="1626870" cy="352425"/>
          </a:xfrm>
          <a:prstGeom prst="rect">
            <a:avLst/>
          </a:prstGeom>
          <a:noFill/>
        </p:spPr>
        <p:txBody>
          <a:bodyPr wrap="square" rtlCol="0">
            <a:spAutoFit/>
          </a:bodyPr>
          <a:lstStyle/>
          <a:p>
            <a:r>
              <a:rPr lang="zh-CN" altLang="en-US" sz="1600" dirty="0">
                <a:solidFill>
                  <a:schemeClr val="tx1"/>
                </a:solidFill>
                <a:latin typeface="微软雅黑" panose="020B0503020204020204" charset="-122"/>
                <a:ea typeface="微软雅黑" panose="020B0503020204020204" charset="-122"/>
                <a:sym typeface="+mn-ea"/>
              </a:rPr>
              <a:t>Contents</a:t>
            </a:r>
          </a:p>
        </p:txBody>
      </p:sp>
      <p:cxnSp>
        <p:nvCxnSpPr>
          <p:cNvPr id="10" name="直接连接符 9"/>
          <p:cNvCxnSpPr/>
          <p:nvPr/>
        </p:nvCxnSpPr>
        <p:spPr>
          <a:xfrm>
            <a:off x="394970" y="631825"/>
            <a:ext cx="11118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73050" y="167424"/>
            <a:ext cx="11424920" cy="369332"/>
          </a:xfrm>
          <a:prstGeom prst="rect">
            <a:avLst/>
          </a:prstGeom>
          <a:noFill/>
        </p:spPr>
        <p:txBody>
          <a:bodyPr wrap="square" rtlCol="0">
            <a:spAutoFit/>
          </a:bodyPr>
          <a:lstStyle/>
          <a:p>
            <a:r>
              <a:rPr lang="it-IT" altLang="zh-CN" b="1" dirty="0" smtClean="0">
                <a:latin typeface="微软雅黑" panose="020B0503020204020204" charset="-122"/>
                <a:ea typeface="微软雅黑" panose="020B0503020204020204" charset="-122"/>
                <a:sym typeface="+mn-ea"/>
              </a:rPr>
              <a:t>                                   </a:t>
            </a:r>
            <a:r>
              <a:rPr lang="it-IT" altLang="zh-CN" b="1" dirty="0" smtClean="0">
                <a:latin typeface="微软雅黑" panose="020B0503020204020204" charset="-122"/>
                <a:ea typeface="微软雅黑" panose="020B0503020204020204" charset="-122"/>
                <a:sym typeface="+mn-ea"/>
              </a:rPr>
              <a:t>  Istruzioni   </a:t>
            </a:r>
            <a:r>
              <a:rPr lang="it-IT" altLang="zh-CN" b="1" dirty="0" smtClean="0">
                <a:latin typeface="微软雅黑" panose="020B0503020204020204" charset="-122"/>
                <a:ea typeface="微软雅黑" panose="020B0503020204020204" charset="-122"/>
                <a:sym typeface="+mn-ea"/>
              </a:rPr>
              <a:t>Tecniche   </a:t>
            </a:r>
            <a:r>
              <a:rPr lang="it-IT" altLang="zh-CN" b="1" dirty="0" err="1" smtClean="0">
                <a:latin typeface="微软雅黑" panose="020B0503020204020204" charset="-122"/>
                <a:ea typeface="微软雅黑" panose="020B0503020204020204" charset="-122"/>
                <a:sym typeface="+mn-ea"/>
              </a:rPr>
              <a:t>Guard</a:t>
            </a:r>
            <a:r>
              <a:rPr lang="it-IT" altLang="zh-CN" b="1" dirty="0" smtClean="0">
                <a:latin typeface="微软雅黑" panose="020B0503020204020204" charset="-122"/>
                <a:ea typeface="微软雅黑" panose="020B0503020204020204" charset="-122"/>
                <a:sym typeface="+mn-ea"/>
              </a:rPr>
              <a:t> </a:t>
            </a:r>
            <a:r>
              <a:rPr lang="it-IT" altLang="zh-CN" b="1" dirty="0" smtClean="0">
                <a:latin typeface="微软雅黑" panose="020B0503020204020204" charset="-122"/>
                <a:ea typeface="微软雅黑" panose="020B0503020204020204" charset="-122"/>
                <a:sym typeface="+mn-ea"/>
              </a:rPr>
              <a:t>4K  GC01 </a:t>
            </a:r>
            <a:r>
              <a:rPr lang="it-IT" altLang="zh-CN" dirty="0" smtClean="0">
                <a:latin typeface="微软雅黑" panose="020B0503020204020204" charset="-122"/>
                <a:ea typeface="微软雅黑" panose="020B0503020204020204" charset="-122"/>
                <a:sym typeface="+mn-ea"/>
              </a:rPr>
              <a:t>(</a:t>
            </a:r>
            <a:r>
              <a:rPr lang="it-IT" altLang="zh-CN" sz="1400" dirty="0" smtClean="0">
                <a:latin typeface="微软雅黑" panose="020B0503020204020204" charset="-122"/>
                <a:ea typeface="微软雅黑" panose="020B0503020204020204" charset="-122"/>
                <a:sym typeface="+mn-ea"/>
              </a:rPr>
              <a:t>KW6891)</a:t>
            </a:r>
            <a:r>
              <a:rPr lang="it-IT" altLang="zh-CN" dirty="0" smtClean="0">
                <a:latin typeface="微软雅黑" panose="020B0503020204020204" charset="-122"/>
                <a:ea typeface="微软雅黑" panose="020B0503020204020204" charset="-122"/>
                <a:sym typeface="+mn-ea"/>
              </a:rPr>
              <a:t>  </a:t>
            </a:r>
            <a:endParaRPr lang="en-US" altLang="zh-CN" dirty="0">
              <a:solidFill>
                <a:schemeClr val="tx1"/>
              </a:solidFill>
              <a:latin typeface="微软雅黑" panose="020B0503020204020204" charset="-122"/>
              <a:ea typeface="微软雅黑" panose="020B0503020204020204" charset="-122"/>
              <a:sym typeface="+mn-ea"/>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1</a:t>
            </a:fld>
            <a:endParaRPr lang="zh-CN" altLang="en-US"/>
          </a:p>
        </p:txBody>
      </p:sp>
      <p:sp>
        <p:nvSpPr>
          <p:cNvPr id="15" name="副标题 2"/>
          <p:cNvSpPr>
            <a:spLocks noGrp="1"/>
          </p:cNvSpPr>
          <p:nvPr/>
        </p:nvSpPr>
        <p:spPr>
          <a:xfrm>
            <a:off x="5628640" y="1877695"/>
            <a:ext cx="5725160" cy="44786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878205" fontAlgn="t">
              <a:tabLst>
                <a:tab pos="360045" algn="l"/>
              </a:tabLst>
            </a:pPr>
            <a:r>
              <a:rPr lang="it-IT" altLang="zh-CN" sz="1200" dirty="0" smtClean="0">
                <a:latin typeface="微软雅黑" panose="020B0503020204020204" charset="-122"/>
                <a:ea typeface="微软雅黑" panose="020B0503020204020204" charset="-122"/>
                <a:sym typeface="+mn-ea"/>
              </a:rPr>
              <a:t>Avvio rapido                                                                                          2</a:t>
            </a:r>
          </a:p>
          <a:p>
            <a:pPr algn="l" defTabSz="878205" fontAlgn="t">
              <a:tabLst>
                <a:tab pos="360045" algn="l"/>
              </a:tabLst>
            </a:pPr>
            <a:r>
              <a:rPr lang="it-IT" altLang="zh-CN" sz="1200" dirty="0" smtClean="0">
                <a:latin typeface="微软雅黑" panose="020B0503020204020204" charset="-122"/>
                <a:ea typeface="微软雅黑" panose="020B0503020204020204" charset="-122"/>
                <a:sym typeface="+mn-ea"/>
              </a:rPr>
              <a:t>Note prima dell'uso                                                                              3</a:t>
            </a:r>
          </a:p>
          <a:p>
            <a:pPr algn="l" defTabSz="878205" fontAlgn="t">
              <a:tabLst>
                <a:tab pos="360045" algn="l"/>
              </a:tabLst>
            </a:pPr>
            <a:r>
              <a:rPr lang="it-IT" altLang="zh-CN" sz="1200" dirty="0" smtClean="0">
                <a:latin typeface="微软雅黑" panose="020B0503020204020204" charset="-122"/>
                <a:ea typeface="微软雅黑" panose="020B0503020204020204" charset="-122"/>
                <a:sym typeface="+mn-ea"/>
              </a:rPr>
              <a:t>Panoramica della fotocamera                                                               4</a:t>
            </a:r>
          </a:p>
          <a:p>
            <a:pPr algn="l" defTabSz="878205" fontAlgn="t">
              <a:tabLst>
                <a:tab pos="360045" algn="l"/>
              </a:tabLst>
            </a:pPr>
            <a:r>
              <a:rPr lang="it-IT" altLang="zh-CN" sz="1200" dirty="0" smtClean="0">
                <a:latin typeface="微软雅黑" panose="020B0503020204020204" charset="-122"/>
                <a:ea typeface="微软雅黑" panose="020B0503020204020204" charset="-122"/>
                <a:sym typeface="+mn-ea"/>
              </a:rPr>
              <a:t>Accessori standard                                                                                5</a:t>
            </a:r>
          </a:p>
          <a:p>
            <a:pPr algn="l" defTabSz="878205" fontAlgn="t">
              <a:tabLst>
                <a:tab pos="360045" algn="l"/>
              </a:tabLst>
            </a:pPr>
            <a:r>
              <a:rPr lang="it-IT" altLang="zh-CN" sz="1200" dirty="0" smtClean="0">
                <a:latin typeface="微软雅黑" panose="020B0503020204020204" charset="-122"/>
                <a:ea typeface="微软雅黑" panose="020B0503020204020204" charset="-122"/>
                <a:sym typeface="+mn-ea"/>
              </a:rPr>
              <a:t>Alimentazione e alimentazione                                                            6                         </a:t>
            </a:r>
          </a:p>
          <a:p>
            <a:pPr algn="l" defTabSz="878205" fontAlgn="t">
              <a:tabLst>
                <a:tab pos="360045" algn="l"/>
              </a:tabLst>
            </a:pPr>
            <a:r>
              <a:rPr lang="it-IT" altLang="zh-CN" sz="1200" dirty="0" smtClean="0">
                <a:latin typeface="微软雅黑" panose="020B0503020204020204" charset="-122"/>
                <a:ea typeface="微软雅黑" panose="020B0503020204020204" charset="-122"/>
                <a:sym typeface="+mn-ea"/>
              </a:rPr>
              <a:t>Modalità operative                                                                                7</a:t>
            </a:r>
          </a:p>
          <a:p>
            <a:pPr algn="l" defTabSz="878205" fontAlgn="t">
              <a:tabLst>
                <a:tab pos="360045" algn="l"/>
              </a:tabLst>
            </a:pPr>
            <a:r>
              <a:rPr lang="it-IT" altLang="zh-CN" sz="1200" dirty="0" smtClean="0">
                <a:latin typeface="微软雅黑" panose="020B0503020204020204" charset="-122"/>
                <a:ea typeface="微软雅黑" panose="020B0503020204020204" charset="-122"/>
                <a:sym typeface="+mn-ea"/>
              </a:rPr>
              <a:t>Impostazioni                                                                                    8~14</a:t>
            </a:r>
          </a:p>
          <a:p>
            <a:pPr algn="l" defTabSz="878205" fontAlgn="t">
              <a:tabLst>
                <a:tab pos="360045" algn="l"/>
              </a:tabLst>
            </a:pPr>
            <a:r>
              <a:rPr lang="it-IT" altLang="zh-CN" sz="1200" dirty="0" smtClean="0">
                <a:latin typeface="微软雅黑" panose="020B0503020204020204" charset="-122"/>
                <a:ea typeface="微软雅黑" panose="020B0503020204020204" charset="-122"/>
                <a:sym typeface="+mn-ea"/>
              </a:rPr>
              <a:t>Montaggio e Posizionamento                                                              15</a:t>
            </a:r>
          </a:p>
          <a:p>
            <a:pPr algn="l" defTabSz="878205" fontAlgn="t">
              <a:tabLst>
                <a:tab pos="360045" algn="l"/>
              </a:tabLst>
            </a:pPr>
            <a:r>
              <a:rPr lang="it-IT" altLang="zh-CN" sz="1200" dirty="0" smtClean="0">
                <a:latin typeface="微软雅黑" panose="020B0503020204020204" charset="-122"/>
                <a:ea typeface="微软雅黑" panose="020B0503020204020204" charset="-122"/>
                <a:sym typeface="+mn-ea"/>
              </a:rPr>
              <a:t>Specifiche                                                                                              16</a:t>
            </a:r>
          </a:p>
          <a:p>
            <a:pPr algn="l" defTabSz="878205" fontAlgn="t">
              <a:tabLst>
                <a:tab pos="360045" algn="l"/>
              </a:tabLst>
            </a:pPr>
            <a:r>
              <a:rPr lang="it-IT" altLang="zh-CN" sz="1200" dirty="0" smtClean="0">
                <a:latin typeface="微软雅黑" panose="020B0503020204020204" charset="-122"/>
                <a:ea typeface="微软雅黑" panose="020B0503020204020204" charset="-122"/>
                <a:sym typeface="+mn-ea"/>
              </a:rPr>
              <a:t>Garanzia e servizi                                                                                  17</a:t>
            </a:r>
            <a:endParaRPr lang="en-US" altLang="zh-CN" sz="1200" dirty="0">
              <a:solidFill>
                <a:schemeClr val="tx1"/>
              </a:solidFill>
              <a:latin typeface="微软雅黑" panose="020B0503020204020204" charset="-122"/>
              <a:ea typeface="微软雅黑" panose="020B0503020204020204" charset="-122"/>
              <a:sym typeface="+mn-ea"/>
            </a:endParaRPr>
          </a:p>
        </p:txBody>
      </p:sp>
      <p:pic>
        <p:nvPicPr>
          <p:cNvPr id="6" name="Picture 3" descr="C:\Users\ettore.centofanti\Desktop\GC01 (SCONTORNATA) 2.png"/>
          <p:cNvPicPr>
            <a:picLocks noChangeAspect="1" noChangeArrowheads="1"/>
          </p:cNvPicPr>
          <p:nvPr/>
        </p:nvPicPr>
        <p:blipFill>
          <a:blip r:embed="rId3" cstate="print"/>
          <a:srcRect/>
          <a:stretch>
            <a:fillRect/>
          </a:stretch>
        </p:blipFill>
        <p:spPr bwMode="auto">
          <a:xfrm>
            <a:off x="1254669" y="1718913"/>
            <a:ext cx="3162785" cy="42415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5810" y="916940"/>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fontAlgn="t"/>
            <a:r>
              <a:rPr lang="en-US" altLang="zh-CN" sz="1400" dirty="0" err="1" smtClean="0">
                <a:latin typeface="微软雅黑" panose="020B0503020204020204" charset="-122"/>
                <a:ea typeface="微软雅黑" panose="020B0503020204020204" charset="-122"/>
                <a:sym typeface="+mn-ea"/>
              </a:rPr>
              <a:t>Lunghezza</a:t>
            </a:r>
            <a:r>
              <a:rPr lang="en-US" altLang="zh-CN" sz="1400" dirty="0" smtClean="0">
                <a:latin typeface="微软雅黑" panose="020B0503020204020204" charset="-122"/>
                <a:ea typeface="微软雅黑" panose="020B0503020204020204" charset="-122"/>
                <a:sym typeface="+mn-ea"/>
              </a:rPr>
              <a:t>  Video</a:t>
            </a:r>
            <a:endParaRPr lang="en-US" altLang="zh-CN" sz="1400" dirty="0" smtClean="0">
              <a:latin typeface="微软雅黑" panose="020B0503020204020204" charset="-122"/>
              <a:ea typeface="微软雅黑" panose="020B0503020204020204" charset="-122"/>
            </a:endParaRPr>
          </a:p>
        </p:txBody>
      </p:sp>
      <p:sp>
        <p:nvSpPr>
          <p:cNvPr id="5" name="矩形 4"/>
          <p:cNvSpPr/>
          <p:nvPr/>
        </p:nvSpPr>
        <p:spPr>
          <a:xfrm>
            <a:off x="765810" y="2533015"/>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en-US" altLang="zh-CN" sz="1400" dirty="0" err="1" smtClean="0">
                <a:latin typeface="微软雅黑" panose="020B0503020204020204" charset="-122"/>
                <a:ea typeface="微软雅黑" panose="020B0503020204020204" charset="-122"/>
              </a:rPr>
              <a:t>Intervallo</a:t>
            </a:r>
            <a:endParaRPr lang="en-US" altLang="zh-CN" sz="1400" dirty="0">
              <a:latin typeface="微软雅黑" panose="020B0503020204020204" charset="-122"/>
              <a:ea typeface="微软雅黑" panose="020B0503020204020204" charset="-122"/>
            </a:endParaRPr>
          </a:p>
        </p:txBody>
      </p:sp>
      <p:sp>
        <p:nvSpPr>
          <p:cNvPr id="6" name="矩形 5"/>
          <p:cNvSpPr/>
          <p:nvPr/>
        </p:nvSpPr>
        <p:spPr>
          <a:xfrm>
            <a:off x="765810" y="4159885"/>
            <a:ext cx="10688955" cy="171386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zh-CN" sz="1400" dirty="0" err="1" smtClean="0">
                <a:latin typeface="微软雅黑" panose="020B0503020204020204" charset="-122"/>
                <a:ea typeface="微软雅黑" panose="020B0503020204020204" charset="-122"/>
              </a:rPr>
              <a:t>Livello</a:t>
            </a:r>
            <a:r>
              <a:rPr lang="en-US" altLang="zh-CN" sz="1400" dirty="0" smtClean="0">
                <a:latin typeface="微软雅黑" panose="020B0503020204020204" charset="-122"/>
                <a:ea typeface="微软雅黑" panose="020B0503020204020204" charset="-122"/>
              </a:rPr>
              <a:t> del </a:t>
            </a:r>
            <a:r>
              <a:rPr lang="en-US" altLang="zh-CN" sz="1400" dirty="0" err="1" smtClean="0">
                <a:latin typeface="微软雅黑" panose="020B0503020204020204" charset="-122"/>
                <a:ea typeface="微软雅黑" panose="020B0503020204020204" charset="-122"/>
              </a:rPr>
              <a:t>sensore</a:t>
            </a:r>
            <a:endParaRPr lang="en-US" altLang="zh-CN" sz="1400" dirty="0">
              <a:latin typeface="微软雅黑" panose="020B0503020204020204" charset="-122"/>
              <a:ea typeface="微软雅黑" panose="020B0503020204020204" charset="-122"/>
            </a:endParaRPr>
          </a:p>
        </p:txBody>
      </p:sp>
      <p:sp>
        <p:nvSpPr>
          <p:cNvPr id="2" name="矩形 1"/>
          <p:cNvSpPr/>
          <p:nvPr/>
        </p:nvSpPr>
        <p:spPr>
          <a:xfrm>
            <a:off x="2458085" y="98552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 name="矩形 7"/>
          <p:cNvSpPr/>
          <p:nvPr/>
        </p:nvSpPr>
        <p:spPr>
          <a:xfrm>
            <a:off x="2458085" y="221615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10" name="矩形 9"/>
          <p:cNvSpPr/>
          <p:nvPr/>
        </p:nvSpPr>
        <p:spPr>
          <a:xfrm>
            <a:off x="2456815" y="97472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smtClean="0">
                <a:latin typeface="微软雅黑" panose="020B0503020204020204" charset="-122"/>
                <a:ea typeface="微软雅黑" panose="020B0503020204020204" charset="-122"/>
              </a:rPr>
              <a:t>      </a:t>
            </a:r>
            <a:r>
              <a:rPr lang="it-IT" altLang="zh-CN" sz="1200" b="1" dirty="0" smtClean="0">
                <a:latin typeface="微软雅黑" panose="020B0503020204020204" charset="-122"/>
                <a:ea typeface="微软雅黑" panose="020B0503020204020204" charset="-122"/>
                <a:sym typeface="+mn-ea"/>
              </a:rPr>
              <a:t>Lunghezza video</a:t>
            </a:r>
            <a:endParaRPr lang="zh-CN" altLang="en-US" sz="1600" b="1" dirty="0">
              <a:latin typeface="微软雅黑" panose="020B0503020204020204" charset="-122"/>
              <a:ea typeface="微软雅黑" panose="020B0503020204020204" charset="-122"/>
            </a:endParaRPr>
          </a:p>
        </p:txBody>
      </p:sp>
      <p:sp>
        <p:nvSpPr>
          <p:cNvPr id="11" name="五边形 10"/>
          <p:cNvSpPr/>
          <p:nvPr/>
        </p:nvSpPr>
        <p:spPr>
          <a:xfrm>
            <a:off x="2468245" y="222694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2050" name="大于"/>
          <p:cNvSpPr/>
          <p:nvPr/>
        </p:nvSpPr>
        <p:spPr bwMode="auto">
          <a:xfrm flipV="1">
            <a:off x="4218940" y="102235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7" name="大于"/>
          <p:cNvSpPr/>
          <p:nvPr/>
        </p:nvSpPr>
        <p:spPr bwMode="auto">
          <a:xfrm flipV="1">
            <a:off x="4345940" y="102362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8" name="大于"/>
          <p:cNvSpPr/>
          <p:nvPr/>
        </p:nvSpPr>
        <p:spPr bwMode="auto">
          <a:xfrm rot="10980000" flipV="1">
            <a:off x="2528570" y="102171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9" name="大于"/>
          <p:cNvSpPr/>
          <p:nvPr/>
        </p:nvSpPr>
        <p:spPr bwMode="auto">
          <a:xfrm rot="10980000" flipV="1">
            <a:off x="2641600" y="102298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30" name="五边形 29"/>
          <p:cNvSpPr/>
          <p:nvPr/>
        </p:nvSpPr>
        <p:spPr>
          <a:xfrm>
            <a:off x="3469640" y="222440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31" name="文本框 30"/>
          <p:cNvSpPr txBox="1"/>
          <p:nvPr/>
        </p:nvSpPr>
        <p:spPr>
          <a:xfrm>
            <a:off x="3390900" y="2218055"/>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32" name="矩形 31"/>
          <p:cNvSpPr/>
          <p:nvPr/>
        </p:nvSpPr>
        <p:spPr>
          <a:xfrm>
            <a:off x="2455545" y="260223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3" name="矩形 32"/>
          <p:cNvSpPr/>
          <p:nvPr/>
        </p:nvSpPr>
        <p:spPr>
          <a:xfrm>
            <a:off x="2455545" y="383286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34" name="矩形 33"/>
          <p:cNvSpPr/>
          <p:nvPr/>
        </p:nvSpPr>
        <p:spPr>
          <a:xfrm>
            <a:off x="2454275" y="259143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a:latin typeface="微软雅黑" panose="020B0503020204020204" charset="-122"/>
                <a:ea typeface="微软雅黑" panose="020B0503020204020204" charset="-122"/>
              </a:rPr>
              <a:t>     </a:t>
            </a:r>
            <a:r>
              <a:rPr lang="en-US" altLang="zh-CN" sz="1600" b="1" dirty="0" smtClean="0">
                <a:latin typeface="微软雅黑" panose="020B0503020204020204" charset="-122"/>
                <a:ea typeface="微软雅黑" panose="020B0503020204020204" charset="-122"/>
              </a:rPr>
              <a:t>     </a:t>
            </a:r>
            <a:r>
              <a:rPr lang="it-IT" altLang="zh-CN" sz="1200" b="1" dirty="0" smtClean="0">
                <a:latin typeface="微软雅黑" panose="020B0503020204020204" charset="-122"/>
                <a:ea typeface="微软雅黑" panose="020B0503020204020204" charset="-122"/>
              </a:rPr>
              <a:t>Intervallo</a:t>
            </a:r>
            <a:endParaRPr lang="zh-CN" altLang="en-US" sz="1100" b="1" dirty="0">
              <a:latin typeface="微软雅黑" panose="020B0503020204020204" charset="-122"/>
              <a:ea typeface="微软雅黑" panose="020B0503020204020204" charset="-122"/>
            </a:endParaRPr>
          </a:p>
        </p:txBody>
      </p:sp>
      <p:sp>
        <p:nvSpPr>
          <p:cNvPr id="35" name="五边形 34"/>
          <p:cNvSpPr/>
          <p:nvPr/>
        </p:nvSpPr>
        <p:spPr>
          <a:xfrm>
            <a:off x="2465705" y="384365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37" name="等腰三角形 36"/>
          <p:cNvSpPr/>
          <p:nvPr/>
        </p:nvSpPr>
        <p:spPr>
          <a:xfrm rot="5400000">
            <a:off x="2606675" y="3211195"/>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大于"/>
          <p:cNvSpPr/>
          <p:nvPr/>
        </p:nvSpPr>
        <p:spPr bwMode="auto">
          <a:xfrm flipV="1">
            <a:off x="4216400" y="263906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39" name="大于"/>
          <p:cNvSpPr/>
          <p:nvPr/>
        </p:nvSpPr>
        <p:spPr bwMode="auto">
          <a:xfrm flipV="1">
            <a:off x="4343400" y="26403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0" name="大于"/>
          <p:cNvSpPr/>
          <p:nvPr/>
        </p:nvSpPr>
        <p:spPr bwMode="auto">
          <a:xfrm rot="10980000" flipV="1">
            <a:off x="2526030" y="263842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1" name="大于"/>
          <p:cNvSpPr/>
          <p:nvPr/>
        </p:nvSpPr>
        <p:spPr bwMode="auto">
          <a:xfrm rot="10980000" flipV="1">
            <a:off x="2639060" y="263969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2" name="五边形 41"/>
          <p:cNvSpPr/>
          <p:nvPr/>
        </p:nvSpPr>
        <p:spPr>
          <a:xfrm>
            <a:off x="3467100" y="384111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43" name="文本框 42"/>
          <p:cNvSpPr txBox="1"/>
          <p:nvPr/>
        </p:nvSpPr>
        <p:spPr>
          <a:xfrm>
            <a:off x="3388360" y="3835400"/>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44" name="文本框 43"/>
          <p:cNvSpPr txBox="1"/>
          <p:nvPr/>
        </p:nvSpPr>
        <p:spPr>
          <a:xfrm>
            <a:off x="5621655" y="997528"/>
            <a:ext cx="5415280" cy="1384995"/>
          </a:xfrm>
          <a:prstGeom prst="rect">
            <a:avLst/>
          </a:prstGeom>
          <a:noFill/>
        </p:spPr>
        <p:txBody>
          <a:bodyPr wrap="square" rtlCol="0">
            <a:spAutoFit/>
          </a:bodyPr>
          <a:lstStyle/>
          <a:p>
            <a:r>
              <a:rPr lang="it-IT" altLang="zh-CN" sz="1400" dirty="0" smtClean="0">
                <a:latin typeface="微软雅黑" panose="020B0503020204020204" charset="-122"/>
                <a:ea typeface="微软雅黑" panose="020B0503020204020204" charset="-122"/>
              </a:rPr>
              <a:t>Imposta la lunghezza per clip video. Le impostazioni iniziano con 10 secondi  fino da 60 secondi.</a:t>
            </a:r>
          </a:p>
          <a:p>
            <a:r>
              <a:rPr lang="it-IT" altLang="zh-CN" sz="1400" b="1" dirty="0" smtClean="0">
                <a:solidFill>
                  <a:srgbClr val="FF0000"/>
                </a:solidFill>
                <a:latin typeface="微软雅黑" panose="020B0503020204020204" charset="-122"/>
                <a:ea typeface="微软雅黑" panose="020B0503020204020204" charset="-122"/>
              </a:rPr>
              <a:t>ATTENZIONE: Se utilizzate  modalità Video per periodi prolungati  ricordare di utilizzare il cavo e batterie esterne da 12V 5 </a:t>
            </a:r>
            <a:r>
              <a:rPr lang="it-IT" altLang="zh-CN" sz="1400" b="1" dirty="0" err="1" smtClean="0">
                <a:solidFill>
                  <a:srgbClr val="FF0000"/>
                </a:solidFill>
                <a:latin typeface="微软雅黑" panose="020B0503020204020204" charset="-122"/>
                <a:ea typeface="微软雅黑" panose="020B0503020204020204" charset="-122"/>
              </a:rPr>
              <a:t>Amp</a:t>
            </a:r>
            <a:r>
              <a:rPr lang="it-IT" altLang="zh-CN" sz="1400" b="1" dirty="0" smtClean="0">
                <a:solidFill>
                  <a:srgbClr val="FF0000"/>
                </a:solidFill>
                <a:latin typeface="微软雅黑" panose="020B0503020204020204" charset="-122"/>
                <a:ea typeface="微软雅黑" panose="020B0503020204020204" charset="-122"/>
              </a:rPr>
              <a:t>. </a:t>
            </a:r>
            <a:endParaRPr lang="en-US" altLang="zh-CN" sz="1400" b="1" dirty="0" smtClean="0">
              <a:solidFill>
                <a:srgbClr val="FF0000"/>
              </a:solidFill>
              <a:latin typeface="微软雅黑" panose="020B0503020204020204" charset="-122"/>
              <a:ea typeface="微软雅黑" panose="020B0503020204020204" charset="-122"/>
            </a:endParaRPr>
          </a:p>
          <a:p>
            <a:endParaRPr lang="en-US" altLang="zh-CN" sz="1400" dirty="0">
              <a:latin typeface="微软雅黑" panose="020B0503020204020204" charset="-122"/>
              <a:ea typeface="微软雅黑" panose="020B0503020204020204" charset="-122"/>
            </a:endParaRPr>
          </a:p>
        </p:txBody>
      </p:sp>
      <p:sp>
        <p:nvSpPr>
          <p:cNvPr id="48" name="文本框 47"/>
          <p:cNvSpPr txBox="1"/>
          <p:nvPr/>
        </p:nvSpPr>
        <p:spPr>
          <a:xfrm>
            <a:off x="5621655" y="2961640"/>
            <a:ext cx="5415280" cy="738664"/>
          </a:xfrm>
          <a:prstGeom prst="rect">
            <a:avLst/>
          </a:prstGeom>
          <a:noFill/>
        </p:spPr>
        <p:txBody>
          <a:bodyPr wrap="square" rtlCol="0">
            <a:spAutoFit/>
          </a:bodyPr>
          <a:lstStyle/>
          <a:p>
            <a:pPr algn="l" fontAlgn="auto">
              <a:lnSpc>
                <a:spcPct val="100000"/>
              </a:lnSpc>
            </a:pPr>
            <a:r>
              <a:rPr lang="it-IT" altLang="zh-CN" sz="1400" dirty="0" smtClean="0">
                <a:latin typeface="微软雅黑" panose="020B0503020204020204" charset="-122"/>
                <a:ea typeface="微软雅黑" panose="020B0503020204020204" charset="-122"/>
              </a:rPr>
              <a:t>Intervallo di tempo tra una foto e l’altra o tra un video e l’altro qualora il soggetto rimanga per molto tempo davanti alla fototrappola</a:t>
            </a:r>
            <a:endParaRPr lang="zh-CN" altLang="en-US" sz="1400" dirty="0">
              <a:latin typeface="微软雅黑" panose="020B0503020204020204" charset="-122"/>
              <a:ea typeface="微软雅黑" panose="020B0503020204020204" charset="-122"/>
            </a:endParaRPr>
          </a:p>
        </p:txBody>
      </p:sp>
      <p:sp>
        <p:nvSpPr>
          <p:cNvPr id="50" name="矩形 49"/>
          <p:cNvSpPr/>
          <p:nvPr/>
        </p:nvSpPr>
        <p:spPr>
          <a:xfrm>
            <a:off x="2468245" y="423799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2" name="矩形 51"/>
          <p:cNvSpPr/>
          <p:nvPr/>
        </p:nvSpPr>
        <p:spPr>
          <a:xfrm>
            <a:off x="2476500" y="4218940"/>
            <a:ext cx="2088515"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dirty="0">
                <a:latin typeface="微软雅黑" panose="020B0503020204020204" charset="-122"/>
                <a:ea typeface="微软雅黑" panose="020B0503020204020204" charset="-122"/>
                <a:sym typeface="+mn-ea"/>
              </a:rPr>
              <a:t>      </a:t>
            </a:r>
            <a:r>
              <a:rPr lang="en-US" altLang="zh-CN" sz="1200" dirty="0" err="1" smtClean="0">
                <a:latin typeface="微软雅黑" panose="020B0503020204020204" charset="-122"/>
                <a:ea typeface="微软雅黑" panose="020B0503020204020204" charset="-122"/>
                <a:sym typeface="+mn-ea"/>
              </a:rPr>
              <a:t>Livello</a:t>
            </a:r>
            <a:r>
              <a:rPr lang="en-US" altLang="zh-CN" sz="1200" dirty="0" smtClean="0">
                <a:latin typeface="微软雅黑" panose="020B0503020204020204" charset="-122"/>
                <a:ea typeface="微软雅黑" panose="020B0503020204020204" charset="-122"/>
                <a:sym typeface="+mn-ea"/>
              </a:rPr>
              <a:t> del </a:t>
            </a:r>
            <a:r>
              <a:rPr lang="en-US" altLang="zh-CN" sz="1200" dirty="0" err="1" smtClean="0">
                <a:latin typeface="微软雅黑" panose="020B0503020204020204" charset="-122"/>
                <a:ea typeface="微软雅黑" panose="020B0503020204020204" charset="-122"/>
                <a:sym typeface="+mn-ea"/>
              </a:rPr>
              <a:t>sensore</a:t>
            </a:r>
            <a:endParaRPr lang="zh-CN" altLang="en-US" sz="1200" b="1" dirty="0">
              <a:latin typeface="微软雅黑" panose="020B0503020204020204" charset="-122"/>
              <a:ea typeface="微软雅黑" panose="020B0503020204020204" charset="-122"/>
            </a:endParaRPr>
          </a:p>
        </p:txBody>
      </p:sp>
      <p:sp>
        <p:nvSpPr>
          <p:cNvPr id="56" name="大于"/>
          <p:cNvSpPr/>
          <p:nvPr/>
        </p:nvSpPr>
        <p:spPr bwMode="auto">
          <a:xfrm flipV="1">
            <a:off x="4213860" y="426656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7" name="大于"/>
          <p:cNvSpPr/>
          <p:nvPr/>
        </p:nvSpPr>
        <p:spPr bwMode="auto">
          <a:xfrm flipV="1">
            <a:off x="4340860" y="426783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8" name="大于"/>
          <p:cNvSpPr/>
          <p:nvPr/>
        </p:nvSpPr>
        <p:spPr bwMode="auto">
          <a:xfrm rot="10980000" flipV="1">
            <a:off x="2523490" y="42659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9" name="大于"/>
          <p:cNvSpPr/>
          <p:nvPr/>
        </p:nvSpPr>
        <p:spPr bwMode="auto">
          <a:xfrm rot="10980000" flipV="1">
            <a:off x="2636520" y="426720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64" name="文本框 63"/>
          <p:cNvSpPr txBox="1"/>
          <p:nvPr/>
        </p:nvSpPr>
        <p:spPr>
          <a:xfrm>
            <a:off x="5621020" y="4547235"/>
            <a:ext cx="5407660" cy="307777"/>
          </a:xfrm>
          <a:prstGeom prst="rect">
            <a:avLst/>
          </a:prstGeom>
          <a:noFill/>
        </p:spPr>
        <p:txBody>
          <a:bodyPr wrap="square" rtlCol="0">
            <a:spAutoFit/>
          </a:bodyPr>
          <a:lstStyle/>
          <a:p>
            <a:pPr algn="l" fontAlgn="auto">
              <a:lnSpc>
                <a:spcPct val="100000"/>
              </a:lnSpc>
            </a:pPr>
            <a:r>
              <a:rPr lang="it-IT" altLang="zh-CN" sz="1400" dirty="0" smtClean="0">
                <a:latin typeface="微软雅黑" panose="020B0503020204020204" charset="-122"/>
                <a:ea typeface="微软雅黑" panose="020B0503020204020204" charset="-122"/>
              </a:rPr>
              <a:t>Consente di selezionare il livello di sensibilità del sensore. </a:t>
            </a:r>
            <a:endParaRPr lang="en-US" altLang="zh-CN" sz="1400" dirty="0">
              <a:latin typeface="微软雅黑" panose="020B0503020204020204" charset="-122"/>
              <a:ea typeface="微软雅黑" panose="020B0503020204020204" charset="-122"/>
            </a:endParaRPr>
          </a:p>
        </p:txBody>
      </p:sp>
      <p:sp>
        <p:nvSpPr>
          <p:cNvPr id="3" name="等腰三角形 2"/>
          <p:cNvSpPr/>
          <p:nvPr/>
        </p:nvSpPr>
        <p:spPr>
          <a:xfrm>
            <a:off x="2608580" y="1545590"/>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0800000">
            <a:off x="2606040" y="1726565"/>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876268" y="4535028"/>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charset="-122"/>
                <a:ea typeface="微软雅黑" panose="020B0503020204020204" charset="-122"/>
              </a:rPr>
              <a:t>Auto</a:t>
            </a:r>
            <a:endParaRPr lang="en-US" altLang="zh-CN" sz="1200" dirty="0">
              <a:latin typeface="微软雅黑" panose="020B0503020204020204" charset="-122"/>
              <a:ea typeface="微软雅黑" panose="020B0503020204020204" charset="-122"/>
            </a:endParaRPr>
          </a:p>
        </p:txBody>
      </p:sp>
      <p:sp>
        <p:nvSpPr>
          <p:cNvPr id="12" name="等腰三角形 11"/>
          <p:cNvSpPr/>
          <p:nvPr/>
        </p:nvSpPr>
        <p:spPr>
          <a:xfrm>
            <a:off x="2606040" y="4759960"/>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0800000">
            <a:off x="2603500" y="4940935"/>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灯片编号占位符 13"/>
          <p:cNvSpPr>
            <a:spLocks noGrp="1"/>
          </p:cNvSpPr>
          <p:nvPr>
            <p:ph type="sldNum" sz="quarter" idx="12"/>
          </p:nvPr>
        </p:nvSpPr>
        <p:spPr/>
        <p:txBody>
          <a:bodyPr/>
          <a:lstStyle/>
          <a:p>
            <a:fld id="{7D9BB5D0-35E4-459D-AEF3-FE4D7C45CC19}" type="slidenum">
              <a:rPr lang="zh-CN" altLang="en-US" smtClean="0"/>
              <a:pPr/>
              <a:t>10</a:t>
            </a:fld>
            <a:endParaRPr lang="zh-CN" altLang="en-US"/>
          </a:p>
        </p:txBody>
      </p:sp>
      <p:cxnSp>
        <p:nvCxnSpPr>
          <p:cNvPr id="20" name="直接连接符 19"/>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16" name="矩形 15"/>
          <p:cNvSpPr/>
          <p:nvPr/>
        </p:nvSpPr>
        <p:spPr>
          <a:xfrm>
            <a:off x="2466340" y="5519420"/>
            <a:ext cx="2100580" cy="2679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18" name="五边形 17"/>
          <p:cNvSpPr/>
          <p:nvPr/>
        </p:nvSpPr>
        <p:spPr>
          <a:xfrm>
            <a:off x="2476500" y="552767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25" name="文本框 24"/>
          <p:cNvSpPr txBox="1"/>
          <p:nvPr/>
        </p:nvSpPr>
        <p:spPr>
          <a:xfrm>
            <a:off x="3390900" y="5532755"/>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cxnSp>
        <p:nvCxnSpPr>
          <p:cNvPr id="15" name="直接连接符 14"/>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38810" y="379095"/>
            <a:ext cx="3012440" cy="646331"/>
          </a:xfrm>
          <a:prstGeom prst="rect">
            <a:avLst/>
          </a:prstGeom>
          <a:noFill/>
        </p:spPr>
        <p:txBody>
          <a:bodyPr wrap="square" rtlCol="0">
            <a:spAutoFit/>
          </a:bodyPr>
          <a:lstStyle/>
          <a:p>
            <a:r>
              <a:rPr lang="en-US" altLang="zh-CN" dirty="0" err="1" smtClean="0">
                <a:latin typeface="微软雅黑" panose="020B0503020204020204" charset="-122"/>
                <a:ea typeface="微软雅黑" panose="020B0503020204020204" charset="-122"/>
              </a:rPr>
              <a:t>Impostazioni</a:t>
            </a:r>
            <a:endParaRPr lang="en-US" altLang="zh-CN" dirty="0" smtClean="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51" name="任意多边形 8"/>
          <p:cNvSpPr/>
          <p:nvPr/>
        </p:nvSpPr>
        <p:spPr>
          <a:xfrm>
            <a:off x="2893201" y="162814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10s</a:t>
            </a:r>
          </a:p>
        </p:txBody>
      </p:sp>
      <p:sp>
        <p:nvSpPr>
          <p:cNvPr id="53" name="任意多边形 8"/>
          <p:cNvSpPr/>
          <p:nvPr/>
        </p:nvSpPr>
        <p:spPr>
          <a:xfrm>
            <a:off x="2938357" y="320858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10s</a:t>
            </a:r>
          </a:p>
        </p:txBody>
      </p:sp>
      <p:sp>
        <p:nvSpPr>
          <p:cNvPr id="54" name="任意多边形 8"/>
          <p:cNvSpPr/>
          <p:nvPr/>
        </p:nvSpPr>
        <p:spPr>
          <a:xfrm>
            <a:off x="2859334" y="4789029"/>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charset="-122"/>
                <a:ea typeface="微软雅黑" panose="020B0503020204020204" charset="-122"/>
              </a:rPr>
              <a:t>Alto</a:t>
            </a:r>
            <a:endParaRPr lang="en-US" altLang="zh-CN" sz="1200" dirty="0">
              <a:latin typeface="微软雅黑" panose="020B0503020204020204" charset="-122"/>
              <a:ea typeface="微软雅黑" panose="020B0503020204020204" charset="-122"/>
            </a:endParaRPr>
          </a:p>
        </p:txBody>
      </p:sp>
      <p:sp>
        <p:nvSpPr>
          <p:cNvPr id="55" name="任意多边形 8"/>
          <p:cNvSpPr/>
          <p:nvPr/>
        </p:nvSpPr>
        <p:spPr>
          <a:xfrm>
            <a:off x="2853690" y="503174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latin typeface="微软雅黑" panose="020B0503020204020204" charset="-122"/>
                <a:ea typeface="微软雅黑" panose="020B0503020204020204" charset="-122"/>
              </a:rPr>
              <a:t>Medio</a:t>
            </a:r>
            <a:endParaRPr lang="en-US" altLang="zh-CN" sz="1200" dirty="0">
              <a:latin typeface="微软雅黑" panose="020B0503020204020204" charset="-122"/>
              <a:ea typeface="微软雅黑" panose="020B0503020204020204" charset="-122"/>
            </a:endParaRPr>
          </a:p>
        </p:txBody>
      </p:sp>
      <p:sp>
        <p:nvSpPr>
          <p:cNvPr id="60" name="任意多边形 8"/>
          <p:cNvSpPr/>
          <p:nvPr/>
        </p:nvSpPr>
        <p:spPr>
          <a:xfrm>
            <a:off x="2859334" y="5274451"/>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charset="-122"/>
                <a:ea typeface="微软雅黑" panose="020B0503020204020204" charset="-122"/>
              </a:rPr>
              <a:t>Basso</a:t>
            </a:r>
            <a:endParaRPr lang="en-US" altLang="zh-CN" sz="1200" dirty="0">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22630" y="916940"/>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fontAlgn="t"/>
            <a:r>
              <a:rPr lang="en-US" altLang="zh-CN" sz="1400" dirty="0" err="1" smtClean="0">
                <a:latin typeface="微软雅黑" panose="020B0503020204020204" charset="-122"/>
                <a:ea typeface="微软雅黑" panose="020B0503020204020204" charset="-122"/>
              </a:rPr>
              <a:t>Illuminatore</a:t>
            </a:r>
            <a:r>
              <a:rPr lang="en-US" altLang="zh-CN" sz="1400" dirty="0" smtClean="0">
                <a:latin typeface="微软雅黑" panose="020B0503020204020204" charset="-122"/>
                <a:ea typeface="微软雅黑" panose="020B0503020204020204" charset="-122"/>
              </a:rPr>
              <a:t> IR</a:t>
            </a:r>
            <a:endParaRPr lang="en-US" altLang="zh-CN" sz="1400" dirty="0">
              <a:latin typeface="微软雅黑" panose="020B0503020204020204" charset="-122"/>
              <a:ea typeface="微软雅黑" panose="020B0503020204020204" charset="-122"/>
            </a:endParaRPr>
          </a:p>
        </p:txBody>
      </p:sp>
      <p:sp>
        <p:nvSpPr>
          <p:cNvPr id="5" name="矩形 4"/>
          <p:cNvSpPr/>
          <p:nvPr/>
        </p:nvSpPr>
        <p:spPr>
          <a:xfrm>
            <a:off x="722630" y="2533015"/>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en-US" altLang="zh-CN" sz="1200" dirty="0" err="1" smtClean="0">
                <a:latin typeface="微软雅黑" panose="020B0503020204020204" charset="-122"/>
                <a:ea typeface="微软雅黑" panose="020B0503020204020204" charset="-122"/>
              </a:rPr>
              <a:t>Periodo</a:t>
            </a:r>
            <a:r>
              <a:rPr lang="en-US" altLang="zh-CN" sz="1200" dirty="0" smtClean="0">
                <a:latin typeface="微软雅黑" panose="020B0503020204020204" charset="-122"/>
                <a:ea typeface="微软雅黑" panose="020B0503020204020204" charset="-122"/>
              </a:rPr>
              <a:t> Set (</a:t>
            </a:r>
            <a:r>
              <a:rPr lang="en-US" altLang="zh-CN" sz="1200" b="1" dirty="0" smtClean="0">
                <a:latin typeface="微软雅黑" panose="020B0503020204020204" charset="-122"/>
                <a:ea typeface="微软雅黑" panose="020B0503020204020204" charset="-122"/>
              </a:rPr>
              <a:t>Timer</a:t>
            </a:r>
            <a:r>
              <a:rPr lang="en-US" altLang="zh-CN" sz="1200" dirty="0" smtClean="0">
                <a:latin typeface="微软雅黑" panose="020B0503020204020204" charset="-122"/>
                <a:ea typeface="微软雅黑" panose="020B0503020204020204" charset="-122"/>
              </a:rPr>
              <a:t>)</a:t>
            </a:r>
            <a:endParaRPr lang="en-US" altLang="zh-CN" sz="1200" dirty="0">
              <a:latin typeface="微软雅黑" panose="020B0503020204020204" charset="-122"/>
              <a:ea typeface="微软雅黑" panose="020B0503020204020204" charset="-122"/>
            </a:endParaRPr>
          </a:p>
        </p:txBody>
      </p:sp>
      <p:sp>
        <p:nvSpPr>
          <p:cNvPr id="6" name="矩形 5"/>
          <p:cNvSpPr/>
          <p:nvPr/>
        </p:nvSpPr>
        <p:spPr>
          <a:xfrm>
            <a:off x="722630" y="4159885"/>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en-US" altLang="zh-CN" sz="1400" dirty="0" smtClean="0">
                <a:latin typeface="微软雅黑" panose="020B0503020204020204" charset="-122"/>
                <a:ea typeface="微软雅黑" panose="020B0503020204020204" charset="-122"/>
                <a:sym typeface="+mn-ea"/>
              </a:rPr>
              <a:t>    </a:t>
            </a:r>
            <a:r>
              <a:rPr lang="en-US" altLang="zh-CN" sz="1400" dirty="0" err="1" smtClean="0">
                <a:latin typeface="微软雅黑" panose="020B0503020204020204" charset="-122"/>
                <a:ea typeface="微软雅黑" panose="020B0503020204020204" charset="-122"/>
                <a:sym typeface="+mn-ea"/>
              </a:rPr>
              <a:t>Formattazione</a:t>
            </a:r>
            <a:endParaRPr lang="en-US" altLang="zh-CN" sz="1400" dirty="0">
              <a:latin typeface="微软雅黑" panose="020B0503020204020204" charset="-122"/>
              <a:ea typeface="微软雅黑" panose="020B0503020204020204" charset="-122"/>
              <a:sym typeface="+mn-ea"/>
            </a:endParaRPr>
          </a:p>
        </p:txBody>
      </p:sp>
      <p:sp>
        <p:nvSpPr>
          <p:cNvPr id="2050" name="大于"/>
          <p:cNvSpPr/>
          <p:nvPr/>
        </p:nvSpPr>
        <p:spPr bwMode="auto">
          <a:xfrm flipV="1">
            <a:off x="4175760" y="102235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7" name="大于"/>
          <p:cNvSpPr/>
          <p:nvPr/>
        </p:nvSpPr>
        <p:spPr bwMode="auto">
          <a:xfrm flipV="1">
            <a:off x="4302760" y="102362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8" name="大于"/>
          <p:cNvSpPr/>
          <p:nvPr/>
        </p:nvSpPr>
        <p:spPr bwMode="auto">
          <a:xfrm rot="10980000" flipV="1">
            <a:off x="2485390" y="102171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9" name="大于"/>
          <p:cNvSpPr/>
          <p:nvPr/>
        </p:nvSpPr>
        <p:spPr bwMode="auto">
          <a:xfrm rot="10980000" flipV="1">
            <a:off x="2598420" y="102298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32" name="矩形 31"/>
          <p:cNvSpPr/>
          <p:nvPr/>
        </p:nvSpPr>
        <p:spPr>
          <a:xfrm>
            <a:off x="2412365" y="260223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3" name="矩形 32"/>
          <p:cNvSpPr/>
          <p:nvPr/>
        </p:nvSpPr>
        <p:spPr>
          <a:xfrm>
            <a:off x="2412365" y="383286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34" name="矩形 33"/>
          <p:cNvSpPr/>
          <p:nvPr/>
        </p:nvSpPr>
        <p:spPr>
          <a:xfrm>
            <a:off x="2411095" y="259143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a:latin typeface="微软雅黑" panose="020B0503020204020204" charset="-122"/>
                <a:ea typeface="微软雅黑" panose="020B0503020204020204" charset="-122"/>
              </a:rPr>
              <a:t>      </a:t>
            </a:r>
            <a:r>
              <a:rPr lang="en-US" altLang="zh-CN" sz="1600" b="1" dirty="0" smtClean="0">
                <a:latin typeface="微软雅黑" panose="020B0503020204020204" charset="-122"/>
                <a:ea typeface="微软雅黑" panose="020B0503020204020204" charset="-122"/>
              </a:rPr>
              <a:t>  </a:t>
            </a:r>
            <a:r>
              <a:rPr lang="it-IT" altLang="zh-CN" sz="1200" b="1" dirty="0" smtClean="0">
                <a:latin typeface="微软雅黑" panose="020B0503020204020204" charset="-122"/>
                <a:ea typeface="微软雅黑" panose="020B0503020204020204" charset="-122"/>
              </a:rPr>
              <a:t>Periodo Set</a:t>
            </a:r>
            <a:endParaRPr lang="zh-CN" altLang="en-US" sz="1600" b="1" dirty="0">
              <a:latin typeface="微软雅黑" panose="020B0503020204020204" charset="-122"/>
              <a:ea typeface="微软雅黑" panose="020B0503020204020204" charset="-122"/>
            </a:endParaRPr>
          </a:p>
        </p:txBody>
      </p:sp>
      <p:sp>
        <p:nvSpPr>
          <p:cNvPr id="35" name="五边形 34"/>
          <p:cNvSpPr/>
          <p:nvPr/>
        </p:nvSpPr>
        <p:spPr>
          <a:xfrm>
            <a:off x="2422525" y="384365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38" name="大于"/>
          <p:cNvSpPr/>
          <p:nvPr/>
        </p:nvSpPr>
        <p:spPr bwMode="auto">
          <a:xfrm flipV="1">
            <a:off x="4173220" y="263906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39" name="大于"/>
          <p:cNvSpPr/>
          <p:nvPr/>
        </p:nvSpPr>
        <p:spPr bwMode="auto">
          <a:xfrm flipV="1">
            <a:off x="4300220" y="26403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0" name="大于"/>
          <p:cNvSpPr/>
          <p:nvPr/>
        </p:nvSpPr>
        <p:spPr bwMode="auto">
          <a:xfrm rot="10980000" flipV="1">
            <a:off x="2482850" y="263842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1" name="大于"/>
          <p:cNvSpPr/>
          <p:nvPr/>
        </p:nvSpPr>
        <p:spPr bwMode="auto">
          <a:xfrm rot="10980000" flipV="1">
            <a:off x="2595880" y="263969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2" name="五边形 41"/>
          <p:cNvSpPr/>
          <p:nvPr/>
        </p:nvSpPr>
        <p:spPr>
          <a:xfrm>
            <a:off x="3423920" y="384111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43" name="文本框 42"/>
          <p:cNvSpPr txBox="1"/>
          <p:nvPr/>
        </p:nvSpPr>
        <p:spPr>
          <a:xfrm>
            <a:off x="3345180" y="3835400"/>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44" name="文本框 43"/>
          <p:cNvSpPr txBox="1"/>
          <p:nvPr/>
        </p:nvSpPr>
        <p:spPr>
          <a:xfrm>
            <a:off x="5572760" y="1281430"/>
            <a:ext cx="5394325" cy="738664"/>
          </a:xfrm>
          <a:prstGeom prst="rect">
            <a:avLst/>
          </a:prstGeom>
          <a:noFill/>
        </p:spPr>
        <p:txBody>
          <a:bodyPr wrap="square" rtlCol="0">
            <a:spAutoFit/>
          </a:bodyPr>
          <a:lstStyle/>
          <a:p>
            <a:pPr algn="just" fontAlgn="auto">
              <a:lnSpc>
                <a:spcPct val="100000"/>
              </a:lnSpc>
            </a:pPr>
            <a:r>
              <a:rPr lang="it-IT" altLang="zh-CN" sz="1400" dirty="0" smtClean="0">
                <a:latin typeface="微软雅黑" panose="020B0503020204020204" charset="-122"/>
                <a:ea typeface="微软雅黑" panose="020B0503020204020204" charset="-122"/>
              </a:rPr>
              <a:t>Consente di modificare la potenza dell’illuminatore IR. Alto per soggetti distanti, Medio come impostazione predefinita, basso per soggetti vicini</a:t>
            </a:r>
            <a:endParaRPr lang="zh-CN" altLang="en-US" sz="1400" b="1" dirty="0">
              <a:latin typeface="微软雅黑" panose="020B0503020204020204" charset="-122"/>
              <a:ea typeface="微软雅黑" panose="020B0503020204020204" charset="-122"/>
            </a:endParaRPr>
          </a:p>
        </p:txBody>
      </p:sp>
      <p:sp>
        <p:nvSpPr>
          <p:cNvPr id="48" name="文本框 47"/>
          <p:cNvSpPr txBox="1"/>
          <p:nvPr/>
        </p:nvSpPr>
        <p:spPr>
          <a:xfrm>
            <a:off x="5572760" y="2623185"/>
            <a:ext cx="5390101" cy="1569660"/>
          </a:xfrm>
          <a:prstGeom prst="rect">
            <a:avLst/>
          </a:prstGeom>
          <a:noFill/>
        </p:spPr>
        <p:txBody>
          <a:bodyPr wrap="square" rtlCol="0">
            <a:spAutoFit/>
          </a:bodyPr>
          <a:lstStyle/>
          <a:p>
            <a:pPr algn="just" fontAlgn="auto">
              <a:lnSpc>
                <a:spcPct val="100000"/>
              </a:lnSpc>
            </a:pPr>
            <a:r>
              <a:rPr lang="it-IT" altLang="zh-CN" sz="1200" dirty="0" smtClean="0">
                <a:latin typeface="微软雅黑" panose="020B0503020204020204" charset="-122"/>
                <a:ea typeface="微软雅黑" panose="020B0503020204020204" charset="-122"/>
              </a:rPr>
              <a:t>Premere OK e utilizzare i tasti SU/GIU ( per modificare l'impostazione ) e i tasti SINISTRA/DESTRA ( per passare al campo successivo ) per impostare l'ora. Una volta effettuate tutte le impostazioni, premere OK per salvare.</a:t>
            </a:r>
          </a:p>
          <a:p>
            <a:pPr algn="just" fontAlgn="auto">
              <a:lnSpc>
                <a:spcPct val="100000"/>
              </a:lnSpc>
            </a:pPr>
            <a:endParaRPr lang="it-IT" altLang="zh-CN" sz="1200" dirty="0" smtClean="0">
              <a:latin typeface="微软雅黑" panose="020B0503020204020204" charset="-122"/>
              <a:ea typeface="微软雅黑" panose="020B0503020204020204" charset="-122"/>
            </a:endParaRPr>
          </a:p>
          <a:p>
            <a:pPr algn="just" fontAlgn="auto">
              <a:lnSpc>
                <a:spcPct val="100000"/>
              </a:lnSpc>
            </a:pPr>
            <a:r>
              <a:rPr lang="it-IT" altLang="zh-CN" sz="1200" dirty="0" smtClean="0">
                <a:latin typeface="微软雅黑" panose="020B0503020204020204" charset="-122"/>
                <a:ea typeface="微软雅黑" panose="020B0503020204020204" charset="-122"/>
              </a:rPr>
              <a:t>Nota: due blocchi temporali non possono apparire nella sezione sovrapposta, o non verranno impostati correttamente.</a:t>
            </a:r>
          </a:p>
          <a:p>
            <a:pPr algn="just" fontAlgn="auto">
              <a:lnSpc>
                <a:spcPct val="100000"/>
              </a:lnSpc>
            </a:pPr>
            <a:r>
              <a:rPr lang="it-IT" altLang="zh-CN" sz="1200" dirty="0" smtClean="0">
                <a:latin typeface="微软雅黑" panose="020B0503020204020204" charset="-122"/>
                <a:ea typeface="微软雅黑" panose="020B0503020204020204" charset="-122"/>
              </a:rPr>
              <a:t>Ad esempio: A 8:00-12:00 B 13:00-23:00, va bene per l'impostazione.</a:t>
            </a:r>
            <a:endParaRPr lang="en-US" altLang="zh-CN" sz="1200" dirty="0">
              <a:latin typeface="微软雅黑" panose="020B0503020204020204" charset="-122"/>
              <a:ea typeface="微软雅黑" panose="020B0503020204020204" charset="-122"/>
            </a:endParaRPr>
          </a:p>
        </p:txBody>
      </p:sp>
      <p:sp>
        <p:nvSpPr>
          <p:cNvPr id="50" name="矩形 49"/>
          <p:cNvSpPr/>
          <p:nvPr/>
        </p:nvSpPr>
        <p:spPr>
          <a:xfrm>
            <a:off x="2409825" y="4229735"/>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1" name="矩形 50"/>
          <p:cNvSpPr/>
          <p:nvPr/>
        </p:nvSpPr>
        <p:spPr>
          <a:xfrm>
            <a:off x="2409825" y="5460365"/>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52" name="矩形 51"/>
          <p:cNvSpPr/>
          <p:nvPr/>
        </p:nvSpPr>
        <p:spPr>
          <a:xfrm>
            <a:off x="2419985" y="4218940"/>
            <a:ext cx="209042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a:latin typeface="微软雅黑" panose="020B0503020204020204" charset="-122"/>
                <a:ea typeface="微软雅黑" panose="020B0503020204020204" charset="-122"/>
              </a:rPr>
              <a:t>    </a:t>
            </a:r>
            <a:r>
              <a:rPr lang="en-US" altLang="zh-CN" sz="1200" b="1" dirty="0">
                <a:latin typeface="微软雅黑" panose="020B0503020204020204" charset="-122"/>
                <a:ea typeface="微软雅黑" panose="020B0503020204020204" charset="-122"/>
              </a:rPr>
              <a:t> </a:t>
            </a:r>
            <a:r>
              <a:rPr lang="en-US" altLang="zh-CN" sz="1200" b="1" dirty="0" smtClean="0">
                <a:latin typeface="微软雅黑" panose="020B0503020204020204" charset="-122"/>
                <a:ea typeface="微软雅黑" panose="020B0503020204020204" charset="-122"/>
              </a:rPr>
              <a:t>  </a:t>
            </a:r>
            <a:r>
              <a:rPr lang="en-US" altLang="zh-CN" sz="1200" b="1" dirty="0" err="1" smtClean="0">
                <a:latin typeface="微软雅黑" panose="020B0503020204020204" charset="-122"/>
                <a:ea typeface="微软雅黑" panose="020B0503020204020204" charset="-122"/>
              </a:rPr>
              <a:t>Formattazione</a:t>
            </a:r>
            <a:endParaRPr lang="zh-CN" altLang="en-US" sz="1600" b="1" dirty="0">
              <a:latin typeface="微软雅黑" panose="020B0503020204020204" charset="-122"/>
              <a:ea typeface="微软雅黑" panose="020B0503020204020204" charset="-122"/>
            </a:endParaRPr>
          </a:p>
        </p:txBody>
      </p:sp>
      <p:sp>
        <p:nvSpPr>
          <p:cNvPr id="53" name="五边形 52"/>
          <p:cNvSpPr/>
          <p:nvPr/>
        </p:nvSpPr>
        <p:spPr>
          <a:xfrm>
            <a:off x="2419985" y="5471160"/>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54" name="任意多边形 53"/>
          <p:cNvSpPr/>
          <p:nvPr/>
        </p:nvSpPr>
        <p:spPr>
          <a:xfrm>
            <a:off x="2807970" y="485838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latin typeface="微软雅黑" panose="020B0503020204020204" charset="-122"/>
                <a:ea typeface="微软雅黑" panose="020B0503020204020204" charset="-122"/>
              </a:rPr>
              <a:t>Eseguire</a:t>
            </a:r>
            <a:endParaRPr lang="en-US" altLang="zh-CN" sz="1200" dirty="0">
              <a:latin typeface="微软雅黑" panose="020B0503020204020204" charset="-122"/>
              <a:ea typeface="微软雅黑" panose="020B0503020204020204" charset="-122"/>
            </a:endParaRPr>
          </a:p>
        </p:txBody>
      </p:sp>
      <p:sp>
        <p:nvSpPr>
          <p:cNvPr id="55" name="等腰三角形 54"/>
          <p:cNvSpPr/>
          <p:nvPr/>
        </p:nvSpPr>
        <p:spPr>
          <a:xfrm rot="5400000">
            <a:off x="2543175" y="4842510"/>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大于"/>
          <p:cNvSpPr/>
          <p:nvPr/>
        </p:nvSpPr>
        <p:spPr bwMode="auto">
          <a:xfrm flipV="1">
            <a:off x="4170680" y="426656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7" name="大于"/>
          <p:cNvSpPr/>
          <p:nvPr/>
        </p:nvSpPr>
        <p:spPr bwMode="auto">
          <a:xfrm flipV="1">
            <a:off x="4297680" y="426783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8" name="大于"/>
          <p:cNvSpPr/>
          <p:nvPr/>
        </p:nvSpPr>
        <p:spPr bwMode="auto">
          <a:xfrm rot="10980000" flipV="1">
            <a:off x="2469515" y="42659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9" name="大于"/>
          <p:cNvSpPr/>
          <p:nvPr/>
        </p:nvSpPr>
        <p:spPr bwMode="auto">
          <a:xfrm rot="10980000" flipV="1">
            <a:off x="2582545" y="426720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60" name="五边形 59"/>
          <p:cNvSpPr/>
          <p:nvPr/>
        </p:nvSpPr>
        <p:spPr>
          <a:xfrm>
            <a:off x="3421380" y="5468620"/>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61" name="文本框 60"/>
          <p:cNvSpPr txBox="1"/>
          <p:nvPr/>
        </p:nvSpPr>
        <p:spPr>
          <a:xfrm>
            <a:off x="3342640" y="5462905"/>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64" name="文本框 63"/>
          <p:cNvSpPr txBox="1"/>
          <p:nvPr/>
        </p:nvSpPr>
        <p:spPr>
          <a:xfrm>
            <a:off x="5561471" y="4432864"/>
            <a:ext cx="5394960" cy="1169551"/>
          </a:xfrm>
          <a:prstGeom prst="rect">
            <a:avLst/>
          </a:prstGeom>
          <a:noFill/>
        </p:spPr>
        <p:txBody>
          <a:bodyPr wrap="square" rtlCol="0">
            <a:spAutoFit/>
          </a:bodyPr>
          <a:lstStyle/>
          <a:p>
            <a:r>
              <a:rPr lang="it-IT" sz="1400" dirty="0" smtClean="0">
                <a:latin typeface="微软雅黑" panose="020B0503020204020204" charset="-122"/>
                <a:ea typeface="微软雅黑" panose="020B0503020204020204" charset="-122"/>
              </a:rPr>
              <a:t>Elimina (cancella) tutti i file archiviati sulla scheda Micro </a:t>
            </a:r>
            <a:r>
              <a:rPr lang="it-IT" sz="1400" dirty="0" err="1" smtClean="0">
                <a:latin typeface="微软雅黑" panose="020B0503020204020204" charset="-122"/>
                <a:ea typeface="微软雅黑" panose="020B0503020204020204" charset="-122"/>
              </a:rPr>
              <a:t>Sd</a:t>
            </a:r>
            <a:r>
              <a:rPr lang="it-IT" sz="1400" dirty="0" smtClean="0">
                <a:latin typeface="微软雅黑" panose="020B0503020204020204" charset="-122"/>
                <a:ea typeface="微软雅黑" panose="020B0503020204020204" charset="-122"/>
              </a:rPr>
              <a:t> interna .Attenzione! Assicurati di aver scaricato ed eseguito il backup di tutti i file che desideri conservare! Premere OK per eseguire, premere MENU (o selezionare NO quindi premere OK) per uscire senza formattazione.</a:t>
            </a:r>
            <a:endParaRPr lang="it-IT" sz="1400" dirty="0">
              <a:latin typeface="微软雅黑" panose="020B0503020204020204" charset="-122"/>
              <a:ea typeface="微软雅黑" panose="020B0503020204020204" charset="-122"/>
            </a:endParaRPr>
          </a:p>
        </p:txBody>
      </p:sp>
      <p:sp>
        <p:nvSpPr>
          <p:cNvPr id="9" name="任意多边形 8"/>
          <p:cNvSpPr/>
          <p:nvPr/>
        </p:nvSpPr>
        <p:spPr>
          <a:xfrm>
            <a:off x="2773045" y="2975610"/>
            <a:ext cx="1435735" cy="24384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ON</a:t>
            </a:r>
          </a:p>
        </p:txBody>
      </p:sp>
      <p:cxnSp>
        <p:nvCxnSpPr>
          <p:cNvPr id="18" name="直接连接符 17"/>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14" name="灯片编号占位符 13"/>
          <p:cNvSpPr>
            <a:spLocks noGrp="1"/>
          </p:cNvSpPr>
          <p:nvPr>
            <p:ph type="sldNum" sz="quarter" idx="12"/>
          </p:nvPr>
        </p:nvSpPr>
        <p:spPr/>
        <p:txBody>
          <a:bodyPr/>
          <a:lstStyle/>
          <a:p>
            <a:fld id="{7D9BB5D0-35E4-459D-AEF3-FE4D7C45CC19}" type="slidenum">
              <a:rPr lang="zh-CN" altLang="en-US" smtClean="0"/>
              <a:pPr/>
              <a:t>11</a:t>
            </a:fld>
            <a:endParaRPr lang="zh-CN" altLang="en-US"/>
          </a:p>
        </p:txBody>
      </p:sp>
      <p:cxnSp>
        <p:nvCxnSpPr>
          <p:cNvPr id="15" name="直接连接符 14"/>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38810" y="379095"/>
            <a:ext cx="3012440" cy="646331"/>
          </a:xfrm>
          <a:prstGeom prst="rect">
            <a:avLst/>
          </a:prstGeom>
          <a:noFill/>
        </p:spPr>
        <p:txBody>
          <a:bodyPr wrap="square" rtlCol="0">
            <a:spAutoFit/>
          </a:bodyPr>
          <a:lstStyle/>
          <a:p>
            <a:r>
              <a:rPr lang="en-US" altLang="zh-CN" dirty="0" err="1" smtClean="0">
                <a:latin typeface="微软雅黑" panose="020B0503020204020204" charset="-122"/>
                <a:ea typeface="微软雅黑" panose="020B0503020204020204" charset="-122"/>
              </a:rPr>
              <a:t>Impostazioni</a:t>
            </a:r>
            <a:endParaRPr lang="en-US" altLang="zh-CN" dirty="0" smtClean="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16" name="任意多边形 15"/>
          <p:cNvSpPr/>
          <p:nvPr/>
        </p:nvSpPr>
        <p:spPr>
          <a:xfrm>
            <a:off x="2772410" y="3321685"/>
            <a:ext cx="1437005" cy="21209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OFF</a:t>
            </a:r>
          </a:p>
        </p:txBody>
      </p:sp>
      <p:sp>
        <p:nvSpPr>
          <p:cNvPr id="20" name="等腰三角形 19"/>
          <p:cNvSpPr/>
          <p:nvPr/>
        </p:nvSpPr>
        <p:spPr>
          <a:xfrm rot="5400000">
            <a:off x="2480310" y="3286125"/>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1"/>
          <p:cNvSpPr/>
          <p:nvPr/>
        </p:nvSpPr>
        <p:spPr>
          <a:xfrm>
            <a:off x="2414905" y="98552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8" name="矩形 7"/>
          <p:cNvSpPr/>
          <p:nvPr/>
        </p:nvSpPr>
        <p:spPr>
          <a:xfrm>
            <a:off x="2414905" y="221615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69" name="矩形 9"/>
          <p:cNvSpPr/>
          <p:nvPr/>
        </p:nvSpPr>
        <p:spPr>
          <a:xfrm>
            <a:off x="2413635" y="97472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a:latin typeface="微软雅黑" panose="020B0503020204020204" charset="-122"/>
                <a:ea typeface="微软雅黑" panose="020B0503020204020204" charset="-122"/>
              </a:rPr>
              <a:t>       </a:t>
            </a:r>
            <a:r>
              <a:rPr lang="it-IT" altLang="zh-CN" sz="1200" b="1" dirty="0" smtClean="0">
                <a:latin typeface="微软雅黑" panose="020B0503020204020204" charset="-122"/>
                <a:ea typeface="微软雅黑" panose="020B0503020204020204" charset="-122"/>
              </a:rPr>
              <a:t>Illuminatore IR</a:t>
            </a:r>
            <a:endParaRPr lang="zh-CN" altLang="en-US" sz="1200" b="1" dirty="0">
              <a:latin typeface="微软雅黑" panose="020B0503020204020204" charset="-122"/>
              <a:ea typeface="微软雅黑" panose="020B0503020204020204" charset="-122"/>
            </a:endParaRPr>
          </a:p>
        </p:txBody>
      </p:sp>
      <p:sp>
        <p:nvSpPr>
          <p:cNvPr id="70" name="五边形 10"/>
          <p:cNvSpPr/>
          <p:nvPr/>
        </p:nvSpPr>
        <p:spPr>
          <a:xfrm>
            <a:off x="2425065" y="222694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71" name="任意多边形 20"/>
          <p:cNvSpPr/>
          <p:nvPr/>
        </p:nvSpPr>
        <p:spPr>
          <a:xfrm>
            <a:off x="2858206" y="1320659"/>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charset="-122"/>
                <a:ea typeface="微软雅黑" panose="020B0503020204020204" charset="-122"/>
              </a:rPr>
              <a:t>Alto</a:t>
            </a:r>
            <a:endParaRPr lang="en-US" altLang="zh-CN" sz="1200" dirty="0">
              <a:latin typeface="微软雅黑" panose="020B0503020204020204" charset="-122"/>
              <a:ea typeface="微软雅黑" panose="020B0503020204020204" charset="-122"/>
            </a:endParaRPr>
          </a:p>
        </p:txBody>
      </p:sp>
      <p:sp>
        <p:nvSpPr>
          <p:cNvPr id="72" name="等腰三角形 23"/>
          <p:cNvSpPr/>
          <p:nvPr/>
        </p:nvSpPr>
        <p:spPr>
          <a:xfrm rot="5400000">
            <a:off x="2566035" y="1594485"/>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大于"/>
          <p:cNvSpPr/>
          <p:nvPr/>
        </p:nvSpPr>
        <p:spPr bwMode="auto">
          <a:xfrm flipV="1">
            <a:off x="4175760" y="102235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74" name="大于"/>
          <p:cNvSpPr/>
          <p:nvPr/>
        </p:nvSpPr>
        <p:spPr bwMode="auto">
          <a:xfrm flipV="1">
            <a:off x="4302760" y="102362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75" name="大于"/>
          <p:cNvSpPr/>
          <p:nvPr/>
        </p:nvSpPr>
        <p:spPr bwMode="auto">
          <a:xfrm rot="10980000" flipV="1">
            <a:off x="2485390" y="102171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76" name="大于"/>
          <p:cNvSpPr/>
          <p:nvPr/>
        </p:nvSpPr>
        <p:spPr bwMode="auto">
          <a:xfrm rot="10980000" flipV="1">
            <a:off x="2598420" y="102298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77" name="五边形 29"/>
          <p:cNvSpPr/>
          <p:nvPr/>
        </p:nvSpPr>
        <p:spPr>
          <a:xfrm>
            <a:off x="3426460" y="222440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78" name="文本框 30"/>
          <p:cNvSpPr txBox="1"/>
          <p:nvPr/>
        </p:nvSpPr>
        <p:spPr>
          <a:xfrm>
            <a:off x="3347720" y="2218055"/>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79" name="任意多边形 20"/>
          <p:cNvSpPr/>
          <p:nvPr/>
        </p:nvSpPr>
        <p:spPr>
          <a:xfrm>
            <a:off x="2841273" y="1619814"/>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latin typeface="微软雅黑" panose="020B0503020204020204" charset="-122"/>
                <a:ea typeface="微软雅黑" panose="020B0503020204020204" charset="-122"/>
              </a:rPr>
              <a:t>Medio</a:t>
            </a:r>
            <a:endParaRPr lang="en-US" altLang="zh-CN" sz="1200" dirty="0">
              <a:latin typeface="微软雅黑" panose="020B0503020204020204" charset="-122"/>
              <a:ea typeface="微软雅黑" panose="020B0503020204020204" charset="-122"/>
            </a:endParaRPr>
          </a:p>
        </p:txBody>
      </p:sp>
      <p:sp>
        <p:nvSpPr>
          <p:cNvPr id="80" name="任意多边形 20"/>
          <p:cNvSpPr/>
          <p:nvPr/>
        </p:nvSpPr>
        <p:spPr>
          <a:xfrm>
            <a:off x="2824339" y="1907681"/>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charset="-122"/>
                <a:ea typeface="微软雅黑" panose="020B0503020204020204" charset="-122"/>
              </a:rPr>
              <a:t>Basso</a:t>
            </a:r>
            <a:endParaRPr lang="en-US" altLang="zh-CN" sz="1200" dirty="0">
              <a:latin typeface="微软雅黑" panose="020B0503020204020204" charset="-122"/>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015" y="916940"/>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fontAlgn="t"/>
            <a:r>
              <a:rPr lang="en-US" altLang="zh-CN" sz="1200" dirty="0" err="1" smtClean="0">
                <a:latin typeface="微软雅黑" panose="020B0503020204020204" charset="-122"/>
                <a:ea typeface="微软雅黑" panose="020B0503020204020204" charset="-122"/>
              </a:rPr>
              <a:t>Timbro</a:t>
            </a:r>
            <a:r>
              <a:rPr lang="en-US" altLang="zh-CN" sz="1200" dirty="0" smtClean="0">
                <a:latin typeface="微软雅黑" panose="020B0503020204020204" charset="-122"/>
                <a:ea typeface="微软雅黑" panose="020B0503020204020204" charset="-122"/>
              </a:rPr>
              <a:t> di tempo</a:t>
            </a:r>
            <a:endParaRPr lang="en-US" altLang="zh-CN" sz="1200" dirty="0">
              <a:latin typeface="微软雅黑" panose="020B0503020204020204" charset="-122"/>
              <a:ea typeface="微软雅黑" panose="020B0503020204020204" charset="-122"/>
            </a:endParaRPr>
          </a:p>
        </p:txBody>
      </p:sp>
      <p:sp>
        <p:nvSpPr>
          <p:cNvPr id="2" name="矩形 1"/>
          <p:cNvSpPr/>
          <p:nvPr/>
        </p:nvSpPr>
        <p:spPr>
          <a:xfrm>
            <a:off x="2447290" y="98552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 name="矩形 7"/>
          <p:cNvSpPr/>
          <p:nvPr/>
        </p:nvSpPr>
        <p:spPr>
          <a:xfrm>
            <a:off x="2447290" y="221615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10" name="矩形 9"/>
          <p:cNvSpPr/>
          <p:nvPr/>
        </p:nvSpPr>
        <p:spPr>
          <a:xfrm>
            <a:off x="2446020" y="97472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a:latin typeface="微软雅黑" panose="020B0503020204020204" charset="-122"/>
                <a:ea typeface="微软雅黑" panose="020B0503020204020204" charset="-122"/>
              </a:rPr>
              <a:t>     </a:t>
            </a:r>
            <a:r>
              <a:rPr lang="en-US" altLang="zh-CN" sz="1600" b="1" dirty="0" smtClean="0">
                <a:latin typeface="微软雅黑" panose="020B0503020204020204" charset="-122"/>
                <a:ea typeface="微软雅黑" panose="020B0503020204020204" charset="-122"/>
              </a:rPr>
              <a:t>  </a:t>
            </a:r>
            <a:r>
              <a:rPr lang="it-IT" altLang="zh-CN" sz="1050" b="1" dirty="0" smtClean="0">
                <a:latin typeface="微软雅黑" panose="020B0503020204020204" charset="-122"/>
                <a:ea typeface="微软雅黑" panose="020B0503020204020204" charset="-122"/>
              </a:rPr>
              <a:t>Timbro di tempo</a:t>
            </a:r>
            <a:endParaRPr lang="zh-CN" altLang="en-US" sz="1200" b="1" dirty="0">
              <a:latin typeface="微软雅黑" panose="020B0503020204020204" charset="-122"/>
              <a:ea typeface="微软雅黑" panose="020B0503020204020204" charset="-122"/>
            </a:endParaRPr>
          </a:p>
        </p:txBody>
      </p:sp>
      <p:sp>
        <p:nvSpPr>
          <p:cNvPr id="11" name="五边形 10"/>
          <p:cNvSpPr/>
          <p:nvPr/>
        </p:nvSpPr>
        <p:spPr>
          <a:xfrm>
            <a:off x="2457450" y="222694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2050" name="大于"/>
          <p:cNvSpPr/>
          <p:nvPr/>
        </p:nvSpPr>
        <p:spPr bwMode="auto">
          <a:xfrm flipV="1">
            <a:off x="4208145" y="102235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7" name="大于"/>
          <p:cNvSpPr/>
          <p:nvPr/>
        </p:nvSpPr>
        <p:spPr bwMode="auto">
          <a:xfrm flipV="1">
            <a:off x="4335145" y="102362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8" name="大于"/>
          <p:cNvSpPr/>
          <p:nvPr/>
        </p:nvSpPr>
        <p:spPr bwMode="auto">
          <a:xfrm rot="10980000" flipV="1">
            <a:off x="2517775" y="102171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9" name="大于"/>
          <p:cNvSpPr/>
          <p:nvPr/>
        </p:nvSpPr>
        <p:spPr bwMode="auto">
          <a:xfrm rot="10980000" flipV="1">
            <a:off x="2630805" y="102298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30" name="五边形 29"/>
          <p:cNvSpPr/>
          <p:nvPr/>
        </p:nvSpPr>
        <p:spPr>
          <a:xfrm>
            <a:off x="3458845" y="222440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31" name="文本框 30"/>
          <p:cNvSpPr txBox="1"/>
          <p:nvPr/>
        </p:nvSpPr>
        <p:spPr>
          <a:xfrm>
            <a:off x="3380105" y="2218055"/>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44" name="文本框 43"/>
          <p:cNvSpPr txBox="1"/>
          <p:nvPr/>
        </p:nvSpPr>
        <p:spPr>
          <a:xfrm>
            <a:off x="5481602" y="1419436"/>
            <a:ext cx="5589905" cy="646331"/>
          </a:xfrm>
          <a:prstGeom prst="rect">
            <a:avLst/>
          </a:prstGeom>
          <a:noFill/>
        </p:spPr>
        <p:txBody>
          <a:bodyPr wrap="square" rtlCol="0">
            <a:spAutoFit/>
          </a:bodyPr>
          <a:lstStyle/>
          <a:p>
            <a:pPr algn="just"/>
            <a:r>
              <a:rPr lang="it-IT" altLang="zh-CN" sz="1200" dirty="0" smtClean="0">
                <a:latin typeface="微软雅黑" panose="020B0503020204020204" charset="-122"/>
                <a:ea typeface="微软雅黑" panose="020B0503020204020204" charset="-122"/>
              </a:rPr>
              <a:t>Seleziona on o off per stampare ora, mese e anno, temperatura attuale, fase lunare e nome della telecamera sulle immagini.</a:t>
            </a:r>
            <a:endParaRPr lang="en-US" altLang="zh-CN" sz="1200" dirty="0" smtClean="0">
              <a:latin typeface="微软雅黑" panose="020B0503020204020204" charset="-122"/>
              <a:ea typeface="微软雅黑" panose="020B0503020204020204" charset="-122"/>
            </a:endParaRPr>
          </a:p>
          <a:p>
            <a:pPr algn="just"/>
            <a:endParaRPr lang="en-US" altLang="zh-CN" sz="1200" dirty="0">
              <a:latin typeface="微软雅黑" panose="020B0503020204020204" charset="-122"/>
              <a:ea typeface="微软雅黑" panose="020B0503020204020204" charset="-122"/>
            </a:endParaRPr>
          </a:p>
        </p:txBody>
      </p:sp>
      <p:sp>
        <p:nvSpPr>
          <p:cNvPr id="47" name="灯片编号占位符 46"/>
          <p:cNvSpPr>
            <a:spLocks noGrp="1"/>
          </p:cNvSpPr>
          <p:nvPr>
            <p:ph type="sldNum" sz="quarter" idx="12"/>
          </p:nvPr>
        </p:nvSpPr>
        <p:spPr/>
        <p:txBody>
          <a:bodyPr/>
          <a:lstStyle/>
          <a:p>
            <a:fld id="{7D9BB5D0-35E4-459D-AEF3-FE4D7C45CC19}" type="slidenum">
              <a:rPr lang="zh-CN" altLang="en-US" smtClean="0"/>
              <a:pPr/>
              <a:t>12</a:t>
            </a:fld>
            <a:endParaRPr lang="zh-CN" altLang="en-US"/>
          </a:p>
        </p:txBody>
      </p:sp>
      <p:cxnSp>
        <p:nvCxnSpPr>
          <p:cNvPr id="52" name="直接连接符 51"/>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cxnSp>
        <p:nvCxnSpPr>
          <p:cNvPr id="65" name="直接连接符 64"/>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638810" y="379095"/>
            <a:ext cx="3012440" cy="646331"/>
          </a:xfrm>
          <a:prstGeom prst="rect">
            <a:avLst/>
          </a:prstGeom>
          <a:noFill/>
        </p:spPr>
        <p:txBody>
          <a:bodyPr wrap="square" rtlCol="0">
            <a:spAutoFit/>
          </a:bodyPr>
          <a:lstStyle/>
          <a:p>
            <a:r>
              <a:rPr lang="en-US" altLang="zh-CN" dirty="0" err="1" smtClean="0">
                <a:latin typeface="微软雅黑" panose="020B0503020204020204" charset="-122"/>
                <a:ea typeface="微软雅黑" panose="020B0503020204020204" charset="-122"/>
              </a:rPr>
              <a:t>Impostazioni</a:t>
            </a:r>
            <a:endParaRPr lang="en-US" altLang="zh-CN" dirty="0" smtClean="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61" name="等腰三角形 23"/>
          <p:cNvSpPr/>
          <p:nvPr/>
        </p:nvSpPr>
        <p:spPr>
          <a:xfrm rot="5400000">
            <a:off x="2566035" y="1594485"/>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8"/>
          <p:cNvSpPr/>
          <p:nvPr/>
        </p:nvSpPr>
        <p:spPr>
          <a:xfrm>
            <a:off x="2857711" y="1445965"/>
            <a:ext cx="1435735" cy="24384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ON</a:t>
            </a:r>
          </a:p>
        </p:txBody>
      </p:sp>
      <p:sp>
        <p:nvSpPr>
          <p:cNvPr id="63" name="任意多边形 15"/>
          <p:cNvSpPr/>
          <p:nvPr/>
        </p:nvSpPr>
        <p:spPr>
          <a:xfrm>
            <a:off x="2857076" y="1792040"/>
            <a:ext cx="1437005" cy="21209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OFF</a:t>
            </a:r>
          </a:p>
        </p:txBody>
      </p:sp>
      <p:sp>
        <p:nvSpPr>
          <p:cNvPr id="64" name="矩形 4"/>
          <p:cNvSpPr/>
          <p:nvPr/>
        </p:nvSpPr>
        <p:spPr>
          <a:xfrm>
            <a:off x="767786" y="2533015"/>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en-US" altLang="zh-CN" sz="1200" dirty="0" smtClean="0">
                <a:latin typeface="微软雅黑" panose="020B0503020204020204" charset="-122"/>
                <a:ea typeface="微软雅黑" panose="020B0503020204020204" charset="-122"/>
              </a:rPr>
              <a:t>Tempo di </a:t>
            </a:r>
            <a:r>
              <a:rPr lang="en-US" altLang="zh-CN" sz="1200" dirty="0" err="1" smtClean="0">
                <a:latin typeface="微软雅黑" panose="020B0503020204020204" charset="-122"/>
                <a:ea typeface="微软雅黑" panose="020B0503020204020204" charset="-122"/>
              </a:rPr>
              <a:t>scansione</a:t>
            </a:r>
            <a:r>
              <a:rPr lang="en-US" altLang="zh-CN" sz="1200" dirty="0" smtClean="0">
                <a:latin typeface="微软雅黑" panose="020B0503020204020204" charset="-122"/>
                <a:ea typeface="微软雅黑" panose="020B0503020204020204" charset="-122"/>
              </a:rPr>
              <a:t> </a:t>
            </a:r>
          </a:p>
          <a:p>
            <a:pPr algn="l"/>
            <a:r>
              <a:rPr lang="en-US" altLang="zh-CN" sz="1200" dirty="0" smtClean="0">
                <a:latin typeface="微软雅黑" panose="020B0503020204020204" charset="-122"/>
                <a:ea typeface="微软雅黑" panose="020B0503020204020204" charset="-122"/>
              </a:rPr>
              <a:t>(</a:t>
            </a:r>
            <a:r>
              <a:rPr lang="en-US" altLang="zh-CN" sz="1200" b="1" dirty="0" err="1" smtClean="0">
                <a:latin typeface="微软雅黑" panose="020B0503020204020204" charset="-122"/>
                <a:ea typeface="微软雅黑" panose="020B0503020204020204" charset="-122"/>
              </a:rPr>
              <a:t>Timelapse</a:t>
            </a:r>
            <a:r>
              <a:rPr lang="en-US" altLang="zh-CN" sz="1200" dirty="0" smtClean="0">
                <a:latin typeface="微软雅黑" panose="020B0503020204020204" charset="-122"/>
                <a:ea typeface="微软雅黑" panose="020B0503020204020204" charset="-122"/>
              </a:rPr>
              <a:t>)</a:t>
            </a:r>
            <a:endParaRPr lang="en-US" altLang="zh-CN" sz="1200" dirty="0">
              <a:latin typeface="微软雅黑" panose="020B0503020204020204" charset="-122"/>
              <a:ea typeface="微软雅黑" panose="020B0503020204020204" charset="-122"/>
            </a:endParaRPr>
          </a:p>
        </p:txBody>
      </p:sp>
      <p:sp>
        <p:nvSpPr>
          <p:cNvPr id="68" name="矩形 5"/>
          <p:cNvSpPr/>
          <p:nvPr/>
        </p:nvSpPr>
        <p:spPr>
          <a:xfrm>
            <a:off x="767785" y="4159885"/>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en-US" altLang="zh-CN" sz="1400" dirty="0" smtClean="0">
                <a:latin typeface="微软雅黑" panose="020B0503020204020204" charset="-122"/>
                <a:ea typeface="微软雅黑" panose="020B0503020204020204" charset="-122"/>
                <a:sym typeface="+mn-ea"/>
              </a:rPr>
              <a:t>    </a:t>
            </a:r>
            <a:r>
              <a:rPr lang="en-US" altLang="zh-CN" sz="1400" dirty="0" err="1" smtClean="0">
                <a:latin typeface="微软雅黑" panose="020B0503020204020204" charset="-122"/>
                <a:ea typeface="微软雅黑" panose="020B0503020204020204" charset="-122"/>
                <a:sym typeface="+mn-ea"/>
              </a:rPr>
              <a:t>Coordinata</a:t>
            </a:r>
            <a:endParaRPr lang="en-US" altLang="zh-CN" sz="1400" dirty="0">
              <a:latin typeface="微软雅黑" panose="020B0503020204020204" charset="-122"/>
              <a:ea typeface="微软雅黑" panose="020B0503020204020204" charset="-122"/>
              <a:sym typeface="+mn-ea"/>
            </a:endParaRPr>
          </a:p>
        </p:txBody>
      </p:sp>
      <p:sp>
        <p:nvSpPr>
          <p:cNvPr id="69" name="矩形 31"/>
          <p:cNvSpPr/>
          <p:nvPr/>
        </p:nvSpPr>
        <p:spPr>
          <a:xfrm>
            <a:off x="2412365" y="260223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0" name="矩形 32"/>
          <p:cNvSpPr/>
          <p:nvPr/>
        </p:nvSpPr>
        <p:spPr>
          <a:xfrm>
            <a:off x="2412365" y="383286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71" name="矩形 33"/>
          <p:cNvSpPr/>
          <p:nvPr/>
        </p:nvSpPr>
        <p:spPr>
          <a:xfrm>
            <a:off x="2411095" y="259143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a:latin typeface="微软雅黑" panose="020B0503020204020204" charset="-122"/>
                <a:ea typeface="微软雅黑" panose="020B0503020204020204" charset="-122"/>
              </a:rPr>
              <a:t>     </a:t>
            </a:r>
            <a:r>
              <a:rPr lang="it-IT" altLang="zh-CN" sz="1100" b="1" dirty="0" smtClean="0">
                <a:latin typeface="微软雅黑" panose="020B0503020204020204" charset="-122"/>
                <a:ea typeface="微软雅黑" panose="020B0503020204020204" charset="-122"/>
              </a:rPr>
              <a:t>Tempo di scansione</a:t>
            </a:r>
            <a:endParaRPr lang="zh-CN" altLang="en-US" sz="1600" b="1" dirty="0">
              <a:latin typeface="微软雅黑" panose="020B0503020204020204" charset="-122"/>
              <a:ea typeface="微软雅黑" panose="020B0503020204020204" charset="-122"/>
            </a:endParaRPr>
          </a:p>
        </p:txBody>
      </p:sp>
      <p:sp>
        <p:nvSpPr>
          <p:cNvPr id="72" name="五边形 34"/>
          <p:cNvSpPr/>
          <p:nvPr/>
        </p:nvSpPr>
        <p:spPr>
          <a:xfrm>
            <a:off x="2422525" y="384365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73" name="大于"/>
          <p:cNvSpPr/>
          <p:nvPr/>
        </p:nvSpPr>
        <p:spPr bwMode="auto">
          <a:xfrm flipV="1">
            <a:off x="4173220" y="263906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74" name="大于"/>
          <p:cNvSpPr/>
          <p:nvPr/>
        </p:nvSpPr>
        <p:spPr bwMode="auto">
          <a:xfrm flipV="1">
            <a:off x="4300220" y="26403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75" name="大于"/>
          <p:cNvSpPr/>
          <p:nvPr/>
        </p:nvSpPr>
        <p:spPr bwMode="auto">
          <a:xfrm rot="10980000" flipV="1">
            <a:off x="2482850" y="263842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76" name="大于"/>
          <p:cNvSpPr/>
          <p:nvPr/>
        </p:nvSpPr>
        <p:spPr bwMode="auto">
          <a:xfrm rot="10980000" flipV="1">
            <a:off x="2595880" y="263969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77" name="五边形 41"/>
          <p:cNvSpPr/>
          <p:nvPr/>
        </p:nvSpPr>
        <p:spPr>
          <a:xfrm>
            <a:off x="3423920" y="384111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78" name="文本框 42"/>
          <p:cNvSpPr txBox="1"/>
          <p:nvPr/>
        </p:nvSpPr>
        <p:spPr>
          <a:xfrm>
            <a:off x="3345180" y="3835400"/>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79" name="文本框 47"/>
          <p:cNvSpPr txBox="1"/>
          <p:nvPr/>
        </p:nvSpPr>
        <p:spPr>
          <a:xfrm>
            <a:off x="5572760" y="2623185"/>
            <a:ext cx="5390101" cy="1200329"/>
          </a:xfrm>
          <a:prstGeom prst="rect">
            <a:avLst/>
          </a:prstGeom>
          <a:noFill/>
        </p:spPr>
        <p:txBody>
          <a:bodyPr wrap="square" rtlCol="0">
            <a:spAutoFit/>
          </a:bodyPr>
          <a:lstStyle/>
          <a:p>
            <a:r>
              <a:rPr lang="it-IT" altLang="zh-CN" sz="1200" dirty="0" smtClean="0">
                <a:latin typeface="微软雅黑" panose="020B0503020204020204" charset="-122"/>
                <a:ea typeface="微软雅黑" panose="020B0503020204020204" charset="-122"/>
              </a:rPr>
              <a:t>Consente di acquisire immagini senza richiedere un trigger durante un periodo di tempo e un intervallo specificati. Ad esempio,</a:t>
            </a:r>
          </a:p>
          <a:p>
            <a:r>
              <a:rPr lang="it-IT" altLang="zh-CN" sz="1200" dirty="0" smtClean="0">
                <a:latin typeface="微软雅黑" panose="020B0503020204020204" charset="-122"/>
                <a:ea typeface="微软雅黑" panose="020B0503020204020204" charset="-122"/>
              </a:rPr>
              <a:t>scatterà una foto ogni 5 minuti tra le 8:00 e le 17:00 se questo è il periodo di tempo desiderato. On: consente di selezionare due periodi di tempo entro un periodo di 24 ore e l'intervallo.</a:t>
            </a:r>
          </a:p>
          <a:p>
            <a:r>
              <a:rPr lang="it-IT" altLang="zh-CN" sz="1200" dirty="0" smtClean="0">
                <a:latin typeface="微软雅黑" panose="020B0503020204020204" charset="-122"/>
                <a:ea typeface="微软雅黑" panose="020B0503020204020204" charset="-122"/>
              </a:rPr>
              <a:t>Spento: l'impostazione predefinita consigliata.</a:t>
            </a:r>
            <a:endParaRPr lang="zh-CN" altLang="en-US" sz="1200" dirty="0" smtClean="0">
              <a:latin typeface="微软雅黑" panose="020B0503020204020204" charset="-122"/>
              <a:ea typeface="微软雅黑" panose="020B0503020204020204" charset="-122"/>
            </a:endParaRPr>
          </a:p>
        </p:txBody>
      </p:sp>
      <p:sp>
        <p:nvSpPr>
          <p:cNvPr id="80" name="矩形 49"/>
          <p:cNvSpPr/>
          <p:nvPr/>
        </p:nvSpPr>
        <p:spPr>
          <a:xfrm>
            <a:off x="2409825" y="4229735"/>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1" name="矩形 50"/>
          <p:cNvSpPr/>
          <p:nvPr/>
        </p:nvSpPr>
        <p:spPr>
          <a:xfrm>
            <a:off x="2409825" y="5460365"/>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82" name="矩形 51"/>
          <p:cNvSpPr/>
          <p:nvPr/>
        </p:nvSpPr>
        <p:spPr>
          <a:xfrm>
            <a:off x="2419985" y="4218940"/>
            <a:ext cx="209042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a:latin typeface="微软雅黑" panose="020B0503020204020204" charset="-122"/>
                <a:ea typeface="微软雅黑" panose="020B0503020204020204" charset="-122"/>
              </a:rPr>
              <a:t>    </a:t>
            </a:r>
            <a:r>
              <a:rPr lang="en-US" altLang="zh-CN" sz="1200" b="1" dirty="0">
                <a:latin typeface="微软雅黑" panose="020B0503020204020204" charset="-122"/>
                <a:ea typeface="微软雅黑" panose="020B0503020204020204" charset="-122"/>
              </a:rPr>
              <a:t> </a:t>
            </a:r>
            <a:r>
              <a:rPr lang="en-US" altLang="zh-CN" sz="1200" b="1" dirty="0" smtClean="0">
                <a:latin typeface="微软雅黑" panose="020B0503020204020204" charset="-122"/>
                <a:ea typeface="微软雅黑" panose="020B0503020204020204" charset="-122"/>
              </a:rPr>
              <a:t>      </a:t>
            </a:r>
            <a:r>
              <a:rPr lang="en-US" altLang="zh-CN" sz="1200" b="1" dirty="0" err="1" smtClean="0">
                <a:latin typeface="微软雅黑" panose="020B0503020204020204" charset="-122"/>
                <a:ea typeface="微软雅黑" panose="020B0503020204020204" charset="-122"/>
              </a:rPr>
              <a:t>Coordinata</a:t>
            </a:r>
            <a:endParaRPr lang="zh-CN" altLang="en-US" sz="1600" b="1" dirty="0">
              <a:latin typeface="微软雅黑" panose="020B0503020204020204" charset="-122"/>
              <a:ea typeface="微软雅黑" panose="020B0503020204020204" charset="-122"/>
            </a:endParaRPr>
          </a:p>
        </p:txBody>
      </p:sp>
      <p:sp>
        <p:nvSpPr>
          <p:cNvPr id="83" name="五边形 52"/>
          <p:cNvSpPr/>
          <p:nvPr/>
        </p:nvSpPr>
        <p:spPr>
          <a:xfrm>
            <a:off x="2419985" y="5471160"/>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84" name="等腰三角形 54"/>
          <p:cNvSpPr/>
          <p:nvPr/>
        </p:nvSpPr>
        <p:spPr>
          <a:xfrm rot="5400000">
            <a:off x="2543175" y="4910244"/>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大于"/>
          <p:cNvSpPr/>
          <p:nvPr/>
        </p:nvSpPr>
        <p:spPr bwMode="auto">
          <a:xfrm flipV="1">
            <a:off x="4170680" y="426656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86" name="大于"/>
          <p:cNvSpPr/>
          <p:nvPr/>
        </p:nvSpPr>
        <p:spPr bwMode="auto">
          <a:xfrm flipV="1">
            <a:off x="4297680" y="426783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87" name="大于"/>
          <p:cNvSpPr/>
          <p:nvPr/>
        </p:nvSpPr>
        <p:spPr bwMode="auto">
          <a:xfrm rot="10980000" flipV="1">
            <a:off x="2469515" y="42659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88" name="大于"/>
          <p:cNvSpPr/>
          <p:nvPr/>
        </p:nvSpPr>
        <p:spPr bwMode="auto">
          <a:xfrm rot="10980000" flipV="1">
            <a:off x="2582545" y="426720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89" name="五边形 59"/>
          <p:cNvSpPr/>
          <p:nvPr/>
        </p:nvSpPr>
        <p:spPr>
          <a:xfrm>
            <a:off x="3421380" y="5468620"/>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90" name="文本框 60"/>
          <p:cNvSpPr txBox="1"/>
          <p:nvPr/>
        </p:nvSpPr>
        <p:spPr>
          <a:xfrm>
            <a:off x="3342640" y="5462905"/>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91" name="文本框 63"/>
          <p:cNvSpPr txBox="1"/>
          <p:nvPr/>
        </p:nvSpPr>
        <p:spPr>
          <a:xfrm>
            <a:off x="5561471" y="4432864"/>
            <a:ext cx="5394960" cy="1384995"/>
          </a:xfrm>
          <a:prstGeom prst="rect">
            <a:avLst/>
          </a:prstGeom>
          <a:noFill/>
        </p:spPr>
        <p:txBody>
          <a:bodyPr wrap="square" rtlCol="0">
            <a:spAutoFit/>
          </a:bodyPr>
          <a:lstStyle/>
          <a:p>
            <a:r>
              <a:rPr lang="it-IT" altLang="zh-CN" sz="1400" dirty="0" smtClean="0">
                <a:latin typeface="微软雅黑" panose="020B0503020204020204" charset="-122"/>
                <a:ea typeface="微软雅黑" panose="020B0503020204020204" charset="-122"/>
              </a:rPr>
              <a:t>Utilizzo delle schermate di immissione del menu Impostazioni"Consente all'utente di inserire le coordinate di latitudine e longitudine “inserendole manualmente” per la posizione della telecamera. Questi dati verranno incorporati nei file salvati sulla scheda SD della telecamera.</a:t>
            </a:r>
            <a:endParaRPr lang="en-US" altLang="zh-CN" sz="1400" dirty="0" smtClean="0">
              <a:latin typeface="微软雅黑" panose="020B0503020204020204" charset="-122"/>
              <a:ea typeface="微软雅黑" panose="020B0503020204020204" charset="-122"/>
            </a:endParaRPr>
          </a:p>
          <a:p>
            <a:endParaRPr lang="it-IT" sz="1400" dirty="0">
              <a:latin typeface="微软雅黑" panose="020B0503020204020204" charset="-122"/>
              <a:ea typeface="微软雅黑" panose="020B0503020204020204" charset="-122"/>
            </a:endParaRPr>
          </a:p>
        </p:txBody>
      </p:sp>
      <p:sp>
        <p:nvSpPr>
          <p:cNvPr id="92" name="任意多边形 8"/>
          <p:cNvSpPr/>
          <p:nvPr/>
        </p:nvSpPr>
        <p:spPr>
          <a:xfrm>
            <a:off x="2773045" y="2975610"/>
            <a:ext cx="1435735" cy="24384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ON</a:t>
            </a:r>
          </a:p>
        </p:txBody>
      </p:sp>
      <p:sp>
        <p:nvSpPr>
          <p:cNvPr id="93" name="任意多边形 15"/>
          <p:cNvSpPr/>
          <p:nvPr/>
        </p:nvSpPr>
        <p:spPr>
          <a:xfrm>
            <a:off x="2772410" y="3321685"/>
            <a:ext cx="1437005" cy="21209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OFF</a:t>
            </a:r>
          </a:p>
        </p:txBody>
      </p:sp>
      <p:sp>
        <p:nvSpPr>
          <p:cNvPr id="94" name="等腰三角形 19"/>
          <p:cNvSpPr/>
          <p:nvPr/>
        </p:nvSpPr>
        <p:spPr>
          <a:xfrm rot="5400000">
            <a:off x="2480310" y="3286125"/>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8"/>
          <p:cNvSpPr/>
          <p:nvPr/>
        </p:nvSpPr>
        <p:spPr>
          <a:xfrm>
            <a:off x="2857711" y="4584276"/>
            <a:ext cx="1435735" cy="24384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ON</a:t>
            </a:r>
          </a:p>
        </p:txBody>
      </p:sp>
      <p:sp>
        <p:nvSpPr>
          <p:cNvPr id="96" name="任意多边形 15"/>
          <p:cNvSpPr/>
          <p:nvPr/>
        </p:nvSpPr>
        <p:spPr>
          <a:xfrm>
            <a:off x="2857076" y="4930351"/>
            <a:ext cx="1437005" cy="21209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OFF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5015" y="916940"/>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fontAlgn="t"/>
            <a:r>
              <a:rPr lang="en-US" altLang="zh-CN" sz="1200" dirty="0" smtClean="0">
                <a:latin typeface="微软雅黑" panose="020B0503020204020204" charset="-122"/>
                <a:ea typeface="微软雅黑" panose="020B0503020204020204" charset="-122"/>
              </a:rPr>
              <a:t>Password </a:t>
            </a:r>
            <a:r>
              <a:rPr lang="en-US" altLang="zh-CN" sz="1200" dirty="0" err="1" smtClean="0">
                <a:latin typeface="微软雅黑" panose="020B0503020204020204" charset="-122"/>
                <a:ea typeface="微软雅黑" panose="020B0503020204020204" charset="-122"/>
              </a:rPr>
              <a:t>impostata</a:t>
            </a:r>
            <a:endParaRPr lang="en-US" altLang="zh-CN" sz="1200" dirty="0">
              <a:latin typeface="微软雅黑" panose="020B0503020204020204" charset="-122"/>
              <a:ea typeface="微软雅黑" panose="020B0503020204020204" charset="-122"/>
            </a:endParaRPr>
          </a:p>
        </p:txBody>
      </p:sp>
      <p:sp>
        <p:nvSpPr>
          <p:cNvPr id="5" name="矩形 4"/>
          <p:cNvSpPr/>
          <p:nvPr/>
        </p:nvSpPr>
        <p:spPr>
          <a:xfrm>
            <a:off x="755015" y="2534477"/>
            <a:ext cx="10688955" cy="163937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en-US" altLang="zh-CN" sz="1400" dirty="0" smtClean="0">
                <a:latin typeface="微软雅黑" panose="020B0503020204020204" charset="-122"/>
                <a:ea typeface="微软雅黑" panose="020B0503020204020204" charset="-122"/>
              </a:rPr>
              <a:t>         Lingua</a:t>
            </a:r>
            <a:endParaRPr lang="en-US" altLang="zh-CN" sz="1600" dirty="0">
              <a:latin typeface="微软雅黑" panose="020B0503020204020204" charset="-122"/>
              <a:ea typeface="微软雅黑" panose="020B0503020204020204" charset="-122"/>
            </a:endParaRPr>
          </a:p>
        </p:txBody>
      </p:sp>
      <p:sp>
        <p:nvSpPr>
          <p:cNvPr id="2" name="矩形 1"/>
          <p:cNvSpPr/>
          <p:nvPr/>
        </p:nvSpPr>
        <p:spPr>
          <a:xfrm>
            <a:off x="2447290" y="98552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 name="矩形 7"/>
          <p:cNvSpPr/>
          <p:nvPr/>
        </p:nvSpPr>
        <p:spPr>
          <a:xfrm>
            <a:off x="2447290" y="221615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10" name="矩形 9"/>
          <p:cNvSpPr/>
          <p:nvPr/>
        </p:nvSpPr>
        <p:spPr>
          <a:xfrm>
            <a:off x="2446020" y="97472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a:latin typeface="微软雅黑" panose="020B0503020204020204" charset="-122"/>
                <a:ea typeface="微软雅黑" panose="020B0503020204020204" charset="-122"/>
              </a:rPr>
              <a:t>     </a:t>
            </a:r>
            <a:r>
              <a:rPr lang="en-US" altLang="zh-CN" sz="1600" b="1" dirty="0" smtClean="0">
                <a:latin typeface="微软雅黑" panose="020B0503020204020204" charset="-122"/>
                <a:ea typeface="微软雅黑" panose="020B0503020204020204" charset="-122"/>
              </a:rPr>
              <a:t> </a:t>
            </a:r>
            <a:r>
              <a:rPr lang="it-IT" altLang="zh-CN" sz="1000" b="1" dirty="0" smtClean="0">
                <a:latin typeface="微软雅黑" panose="020B0503020204020204" charset="-122"/>
                <a:ea typeface="微软雅黑" panose="020B0503020204020204" charset="-122"/>
              </a:rPr>
              <a:t>Password impostata</a:t>
            </a:r>
            <a:endParaRPr lang="zh-CN" altLang="en-US" sz="1200" b="1" dirty="0">
              <a:latin typeface="微软雅黑" panose="020B0503020204020204" charset="-122"/>
              <a:ea typeface="微软雅黑" panose="020B0503020204020204" charset="-122"/>
            </a:endParaRPr>
          </a:p>
        </p:txBody>
      </p:sp>
      <p:sp>
        <p:nvSpPr>
          <p:cNvPr id="11" name="五边形 10"/>
          <p:cNvSpPr/>
          <p:nvPr/>
        </p:nvSpPr>
        <p:spPr>
          <a:xfrm>
            <a:off x="2457450" y="222694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2050" name="大于"/>
          <p:cNvSpPr/>
          <p:nvPr/>
        </p:nvSpPr>
        <p:spPr bwMode="auto">
          <a:xfrm flipV="1">
            <a:off x="4208145" y="102235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7" name="大于"/>
          <p:cNvSpPr/>
          <p:nvPr/>
        </p:nvSpPr>
        <p:spPr bwMode="auto">
          <a:xfrm flipV="1">
            <a:off x="4335145" y="102362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8" name="大于"/>
          <p:cNvSpPr/>
          <p:nvPr/>
        </p:nvSpPr>
        <p:spPr bwMode="auto">
          <a:xfrm rot="10980000" flipV="1">
            <a:off x="2517775" y="102171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9" name="大于"/>
          <p:cNvSpPr/>
          <p:nvPr/>
        </p:nvSpPr>
        <p:spPr bwMode="auto">
          <a:xfrm rot="10980000" flipV="1">
            <a:off x="2630805" y="102298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30" name="五边形 29"/>
          <p:cNvSpPr/>
          <p:nvPr/>
        </p:nvSpPr>
        <p:spPr>
          <a:xfrm>
            <a:off x="3458845" y="222440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31" name="文本框 30"/>
          <p:cNvSpPr txBox="1"/>
          <p:nvPr/>
        </p:nvSpPr>
        <p:spPr>
          <a:xfrm>
            <a:off x="3380105" y="2218055"/>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32" name="矩形 31"/>
          <p:cNvSpPr/>
          <p:nvPr/>
        </p:nvSpPr>
        <p:spPr>
          <a:xfrm>
            <a:off x="2444750" y="260223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3" name="矩形 32"/>
          <p:cNvSpPr/>
          <p:nvPr/>
        </p:nvSpPr>
        <p:spPr>
          <a:xfrm>
            <a:off x="2444750" y="383286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34" name="矩形 33"/>
          <p:cNvSpPr/>
          <p:nvPr/>
        </p:nvSpPr>
        <p:spPr>
          <a:xfrm>
            <a:off x="2443480" y="259143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a:latin typeface="微软雅黑" panose="020B0503020204020204" charset="-122"/>
                <a:ea typeface="微软雅黑" panose="020B0503020204020204" charset="-122"/>
              </a:rPr>
              <a:t>     </a:t>
            </a:r>
            <a:r>
              <a:rPr lang="en-US" altLang="zh-CN" sz="1600" b="1" dirty="0" smtClean="0">
                <a:latin typeface="微软雅黑" panose="020B0503020204020204" charset="-122"/>
                <a:ea typeface="微软雅黑" panose="020B0503020204020204" charset="-122"/>
              </a:rPr>
              <a:t>       </a:t>
            </a:r>
            <a:r>
              <a:rPr lang="it-IT" altLang="zh-CN" sz="1200" b="1" dirty="0" smtClean="0">
                <a:latin typeface="微软雅黑" panose="020B0503020204020204" charset="-122"/>
                <a:ea typeface="微软雅黑" panose="020B0503020204020204" charset="-122"/>
              </a:rPr>
              <a:t>Lingua</a:t>
            </a:r>
            <a:endParaRPr lang="zh-CN" altLang="en-US" sz="1600" b="1" dirty="0">
              <a:latin typeface="微软雅黑" panose="020B0503020204020204" charset="-122"/>
              <a:ea typeface="微软雅黑" panose="020B0503020204020204" charset="-122"/>
            </a:endParaRPr>
          </a:p>
        </p:txBody>
      </p:sp>
      <p:sp>
        <p:nvSpPr>
          <p:cNvPr id="35" name="五边形 34"/>
          <p:cNvSpPr/>
          <p:nvPr/>
        </p:nvSpPr>
        <p:spPr>
          <a:xfrm>
            <a:off x="2454910" y="384365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38" name="大于"/>
          <p:cNvSpPr/>
          <p:nvPr/>
        </p:nvSpPr>
        <p:spPr bwMode="auto">
          <a:xfrm flipV="1">
            <a:off x="4205605" y="263906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39" name="大于"/>
          <p:cNvSpPr/>
          <p:nvPr/>
        </p:nvSpPr>
        <p:spPr bwMode="auto">
          <a:xfrm flipV="1">
            <a:off x="4332605" y="26403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0" name="大于"/>
          <p:cNvSpPr/>
          <p:nvPr/>
        </p:nvSpPr>
        <p:spPr bwMode="auto">
          <a:xfrm rot="10980000" flipV="1">
            <a:off x="2515235" y="263842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1" name="大于"/>
          <p:cNvSpPr/>
          <p:nvPr/>
        </p:nvSpPr>
        <p:spPr bwMode="auto">
          <a:xfrm rot="10980000" flipV="1">
            <a:off x="2628265" y="263969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2" name="五边形 41"/>
          <p:cNvSpPr/>
          <p:nvPr/>
        </p:nvSpPr>
        <p:spPr>
          <a:xfrm>
            <a:off x="3456305" y="384111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43" name="文本框 42"/>
          <p:cNvSpPr txBox="1"/>
          <p:nvPr/>
        </p:nvSpPr>
        <p:spPr>
          <a:xfrm>
            <a:off x="3377565" y="3835400"/>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44" name="文本框 43"/>
          <p:cNvSpPr txBox="1"/>
          <p:nvPr/>
        </p:nvSpPr>
        <p:spPr>
          <a:xfrm>
            <a:off x="5481602" y="937071"/>
            <a:ext cx="5589905" cy="2185214"/>
          </a:xfrm>
          <a:prstGeom prst="rect">
            <a:avLst/>
          </a:prstGeom>
          <a:noFill/>
        </p:spPr>
        <p:txBody>
          <a:bodyPr wrap="square" rtlCol="0">
            <a:spAutoFit/>
          </a:bodyPr>
          <a:lstStyle/>
          <a:p>
            <a:pPr algn="just"/>
            <a:r>
              <a:rPr lang="it-IT" altLang="zh-CN" sz="1200" dirty="0" smtClean="0">
                <a:latin typeface="微软雅黑" panose="020B0503020204020204" charset="-122"/>
                <a:ea typeface="微软雅黑" panose="020B0503020204020204" charset="-122"/>
              </a:rPr>
              <a:t>Consente di personalizzare la password scegliendone una nuova diversa da quella predefinita (Ricordarsi di annotare la Password creata !</a:t>
            </a:r>
          </a:p>
          <a:p>
            <a:pPr algn="just"/>
            <a:r>
              <a:rPr lang="it-IT" altLang="zh-CN" sz="1200" b="1" dirty="0" smtClean="0">
                <a:latin typeface="微软雅黑" panose="020B0503020204020204" charset="-122"/>
                <a:ea typeface="微软雅黑" panose="020B0503020204020204" charset="-122"/>
              </a:rPr>
              <a:t>L’utente che  dimenticasse la password inserita dovrà spedire  il sistema  a :  </a:t>
            </a:r>
            <a:r>
              <a:rPr lang="it-IT" altLang="zh-CN" sz="1200" b="1" dirty="0" err="1" smtClean="0">
                <a:latin typeface="微软雅黑" panose="020B0503020204020204" charset="-122"/>
                <a:ea typeface="微软雅黑" panose="020B0503020204020204" charset="-122"/>
              </a:rPr>
              <a:t>Comitel</a:t>
            </a:r>
            <a:r>
              <a:rPr lang="it-IT" altLang="zh-CN" sz="1200" b="1" dirty="0" smtClean="0">
                <a:latin typeface="微软雅黑" panose="020B0503020204020204" charset="-122"/>
                <a:ea typeface="微软雅黑" panose="020B0503020204020204" charset="-122"/>
              </a:rPr>
              <a:t> Srl Via Archimede n. 590 47521 Cesena (FC)</a:t>
            </a:r>
          </a:p>
          <a:p>
            <a:pPr algn="just"/>
            <a:r>
              <a:rPr lang="it-IT" sz="1200" b="1" dirty="0" err="1" smtClean="0">
                <a:solidFill>
                  <a:srgbClr val="FF0000"/>
                </a:solidFill>
              </a:rPr>
              <a:t>ServiziTecnico</a:t>
            </a:r>
            <a:r>
              <a:rPr lang="it-IT" sz="1200" b="1" dirty="0" smtClean="0">
                <a:solidFill>
                  <a:srgbClr val="FF0000"/>
                </a:solidFill>
              </a:rPr>
              <a:t> </a:t>
            </a:r>
            <a:br>
              <a:rPr lang="it-IT" sz="1200" b="1" dirty="0" smtClean="0">
                <a:solidFill>
                  <a:srgbClr val="FF0000"/>
                </a:solidFill>
              </a:rPr>
            </a:br>
            <a:r>
              <a:rPr lang="it-IT" sz="1200" b="1" dirty="0" smtClean="0">
                <a:solidFill>
                  <a:srgbClr val="FF0000"/>
                </a:solidFill>
              </a:rPr>
              <a:t>                                                            </a:t>
            </a:r>
            <a:r>
              <a:rPr lang="it-IT" sz="1400" b="1" dirty="0" smtClean="0"/>
              <a:t>Ettore Centofanti</a:t>
            </a:r>
          </a:p>
          <a:p>
            <a:pPr algn="just"/>
            <a:r>
              <a:rPr lang="it-IT" sz="1200" b="1" dirty="0" smtClean="0"/>
              <a:t>                                                       Telefono: +39-389 4796336;</a:t>
            </a:r>
          </a:p>
          <a:p>
            <a:pPr algn="just"/>
            <a:r>
              <a:rPr lang="it-IT" sz="1200" b="1" dirty="0" smtClean="0"/>
              <a:t>   </a:t>
            </a:r>
            <a:r>
              <a:rPr lang="it-IT" sz="1200" b="1" dirty="0" err="1" smtClean="0"/>
              <a:t>Email</a:t>
            </a:r>
            <a:r>
              <a:rPr lang="it-IT" sz="1200" b="1" dirty="0" smtClean="0"/>
              <a:t>:ettore.centofanti@comitel.net</a:t>
            </a:r>
            <a:r>
              <a:rPr lang="it-IT" sz="1200" dirty="0" smtClean="0"/>
              <a:t/>
            </a:r>
            <a:br>
              <a:rPr lang="it-IT" sz="1200" dirty="0" smtClean="0"/>
            </a:br>
            <a:endParaRPr lang="it-IT" altLang="zh-CN" sz="1200" b="1" dirty="0" smtClean="0">
              <a:latin typeface="微软雅黑" panose="020B0503020204020204" charset="-122"/>
              <a:ea typeface="微软雅黑" panose="020B0503020204020204" charset="-122"/>
            </a:endParaRPr>
          </a:p>
          <a:p>
            <a:pPr algn="just"/>
            <a:r>
              <a:rPr lang="it-IT" altLang="zh-CN" sz="1200" b="1" dirty="0" smtClean="0">
                <a:latin typeface="微软雅黑" panose="020B0503020204020204" charset="-122"/>
                <a:ea typeface="微软雅黑" panose="020B0503020204020204" charset="-122"/>
              </a:rPr>
              <a:t> </a:t>
            </a:r>
            <a:endParaRPr lang="it-IT" altLang="zh-CN" sz="1200" dirty="0" smtClean="0">
              <a:latin typeface="微软雅黑" panose="020B0503020204020204" charset="-122"/>
              <a:ea typeface="微软雅黑" panose="020B0503020204020204" charset="-122"/>
            </a:endParaRPr>
          </a:p>
          <a:p>
            <a:pPr algn="just"/>
            <a:endParaRPr lang="en-US" altLang="zh-CN" sz="1200" dirty="0">
              <a:latin typeface="微软雅黑" panose="020B0503020204020204" charset="-122"/>
              <a:ea typeface="微软雅黑" panose="020B0503020204020204" charset="-122"/>
            </a:endParaRPr>
          </a:p>
        </p:txBody>
      </p:sp>
      <p:sp>
        <p:nvSpPr>
          <p:cNvPr id="48" name="文本框 47"/>
          <p:cNvSpPr txBox="1"/>
          <p:nvPr/>
        </p:nvSpPr>
        <p:spPr>
          <a:xfrm>
            <a:off x="5526123" y="3079185"/>
            <a:ext cx="5590540" cy="477054"/>
          </a:xfrm>
          <a:prstGeom prst="rect">
            <a:avLst/>
          </a:prstGeom>
          <a:noFill/>
        </p:spPr>
        <p:txBody>
          <a:bodyPr wrap="square" rtlCol="0">
            <a:spAutoFit/>
          </a:bodyPr>
          <a:lstStyle/>
          <a:p>
            <a:pPr algn="just" fontAlgn="auto">
              <a:lnSpc>
                <a:spcPts val="1540"/>
              </a:lnSpc>
            </a:pPr>
            <a:r>
              <a:rPr lang="it-IT" sz="1400" dirty="0" smtClean="0">
                <a:latin typeface="微软雅黑" panose="020B0503020204020204" charset="-122"/>
                <a:ea typeface="微软雅黑" panose="020B0503020204020204" charset="-122"/>
              </a:rPr>
              <a:t>Seleziona la lingua preferita dell'utente tra tutte le lingue inserite.</a:t>
            </a:r>
            <a:endParaRPr lang="it-IT" sz="1400" dirty="0">
              <a:latin typeface="微软雅黑" panose="020B0503020204020204" charset="-122"/>
              <a:ea typeface="微软雅黑" panose="020B0503020204020204" charset="-122"/>
            </a:endParaRPr>
          </a:p>
        </p:txBody>
      </p:sp>
      <p:sp>
        <p:nvSpPr>
          <p:cNvPr id="7" name="等腰三角形 6"/>
          <p:cNvSpPr/>
          <p:nvPr/>
        </p:nvSpPr>
        <p:spPr>
          <a:xfrm rot="5400000">
            <a:off x="2601595" y="1576070"/>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854325" y="1579456"/>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charset="-122"/>
                <a:ea typeface="微软雅黑" panose="020B0503020204020204" charset="-122"/>
              </a:rPr>
              <a:t>IMPOSTA</a:t>
            </a:r>
            <a:endParaRPr lang="en-US" altLang="zh-CN" sz="1200" dirty="0">
              <a:latin typeface="微软雅黑" panose="020B0503020204020204" charset="-122"/>
              <a:ea typeface="微软雅黑" panose="020B0503020204020204" charset="-122"/>
            </a:endParaRPr>
          </a:p>
        </p:txBody>
      </p:sp>
      <p:sp>
        <p:nvSpPr>
          <p:cNvPr id="47" name="灯片编号占位符 46"/>
          <p:cNvSpPr>
            <a:spLocks noGrp="1"/>
          </p:cNvSpPr>
          <p:nvPr>
            <p:ph type="sldNum" sz="quarter" idx="12"/>
          </p:nvPr>
        </p:nvSpPr>
        <p:spPr/>
        <p:txBody>
          <a:bodyPr/>
          <a:lstStyle/>
          <a:p>
            <a:fld id="{7D9BB5D0-35E4-459D-AEF3-FE4D7C45CC19}" type="slidenum">
              <a:rPr lang="zh-CN" altLang="en-US" smtClean="0"/>
              <a:pPr/>
              <a:t>13</a:t>
            </a:fld>
            <a:endParaRPr lang="zh-CN" altLang="en-US"/>
          </a:p>
        </p:txBody>
      </p:sp>
      <p:cxnSp>
        <p:nvCxnSpPr>
          <p:cNvPr id="52" name="直接连接符 51"/>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cxnSp>
        <p:nvCxnSpPr>
          <p:cNvPr id="65" name="直接连接符 64"/>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638810" y="379095"/>
            <a:ext cx="3012440" cy="646331"/>
          </a:xfrm>
          <a:prstGeom prst="rect">
            <a:avLst/>
          </a:prstGeom>
          <a:noFill/>
        </p:spPr>
        <p:txBody>
          <a:bodyPr wrap="square" rtlCol="0">
            <a:spAutoFit/>
          </a:bodyPr>
          <a:lstStyle/>
          <a:p>
            <a:r>
              <a:rPr lang="en-US" altLang="zh-CN" dirty="0" err="1" smtClean="0">
                <a:latin typeface="微软雅黑" panose="020B0503020204020204" charset="-122"/>
                <a:ea typeface="微软雅黑" panose="020B0503020204020204" charset="-122"/>
              </a:rPr>
              <a:t>Impostazioni</a:t>
            </a:r>
            <a:endParaRPr lang="en-US" altLang="zh-CN" dirty="0" smtClean="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15" name="矩形 14"/>
          <p:cNvSpPr/>
          <p:nvPr/>
        </p:nvSpPr>
        <p:spPr>
          <a:xfrm>
            <a:off x="756285" y="4174490"/>
            <a:ext cx="10688955" cy="17068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en-US" altLang="zh-CN" dirty="0" smtClean="0"/>
              <a:t>      </a:t>
            </a:r>
            <a:r>
              <a:rPr lang="en-US" altLang="zh-CN" dirty="0" err="1" smtClean="0"/>
              <a:t>Predefinite</a:t>
            </a:r>
            <a:endParaRPr lang="en-US" altLang="zh-CN" dirty="0"/>
          </a:p>
        </p:txBody>
      </p:sp>
      <p:sp>
        <p:nvSpPr>
          <p:cNvPr id="16" name="矩形 15"/>
          <p:cNvSpPr/>
          <p:nvPr/>
        </p:nvSpPr>
        <p:spPr>
          <a:xfrm>
            <a:off x="2446020" y="425450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7" name="矩形 16"/>
          <p:cNvSpPr/>
          <p:nvPr/>
        </p:nvSpPr>
        <p:spPr>
          <a:xfrm>
            <a:off x="2446020" y="548513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18" name="矩形 17"/>
          <p:cNvSpPr/>
          <p:nvPr/>
        </p:nvSpPr>
        <p:spPr>
          <a:xfrm>
            <a:off x="2466975" y="4243705"/>
            <a:ext cx="2079625"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a:latin typeface="微软雅黑" panose="020B0503020204020204" charset="-122"/>
                <a:ea typeface="微软雅黑" panose="020B0503020204020204" charset="-122"/>
              </a:rPr>
              <a:t>       </a:t>
            </a:r>
            <a:r>
              <a:rPr lang="en-US" altLang="zh-CN" sz="1200" b="1" dirty="0">
                <a:latin typeface="微软雅黑" panose="020B0503020204020204" charset="-122"/>
                <a:ea typeface="微软雅黑" panose="020B0503020204020204" charset="-122"/>
              </a:rPr>
              <a:t>  </a:t>
            </a:r>
            <a:r>
              <a:rPr lang="en-US" altLang="zh-CN" sz="1200" b="1" dirty="0" err="1" smtClean="0">
                <a:latin typeface="微软雅黑" panose="020B0503020204020204" charset="-122"/>
                <a:ea typeface="微软雅黑" panose="020B0503020204020204" charset="-122"/>
              </a:rPr>
              <a:t>Predefinite</a:t>
            </a:r>
            <a:endParaRPr lang="zh-CN" altLang="en-US" sz="1600" b="1" dirty="0">
              <a:latin typeface="微软雅黑" panose="020B0503020204020204" charset="-122"/>
              <a:ea typeface="微软雅黑" panose="020B0503020204020204" charset="-122"/>
            </a:endParaRPr>
          </a:p>
        </p:txBody>
      </p:sp>
      <p:sp>
        <p:nvSpPr>
          <p:cNvPr id="19" name="五边形 18"/>
          <p:cNvSpPr/>
          <p:nvPr/>
        </p:nvSpPr>
        <p:spPr>
          <a:xfrm>
            <a:off x="2456180" y="549592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20" name="大于"/>
          <p:cNvSpPr/>
          <p:nvPr/>
        </p:nvSpPr>
        <p:spPr bwMode="auto">
          <a:xfrm flipV="1">
            <a:off x="4206875" y="42913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2" name="大于"/>
          <p:cNvSpPr/>
          <p:nvPr/>
        </p:nvSpPr>
        <p:spPr bwMode="auto">
          <a:xfrm flipV="1">
            <a:off x="4333875" y="429260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3" name="大于"/>
          <p:cNvSpPr/>
          <p:nvPr/>
        </p:nvSpPr>
        <p:spPr bwMode="auto">
          <a:xfrm rot="10980000" flipV="1">
            <a:off x="2516505" y="429069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4" name="大于"/>
          <p:cNvSpPr/>
          <p:nvPr/>
        </p:nvSpPr>
        <p:spPr bwMode="auto">
          <a:xfrm rot="10980000" flipV="1">
            <a:off x="2629535" y="429196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5" name="五边形 24"/>
          <p:cNvSpPr/>
          <p:nvPr/>
        </p:nvSpPr>
        <p:spPr>
          <a:xfrm>
            <a:off x="3457575" y="549338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26" name="文本框 25"/>
          <p:cNvSpPr txBox="1"/>
          <p:nvPr/>
        </p:nvSpPr>
        <p:spPr>
          <a:xfrm>
            <a:off x="3378835" y="5487670"/>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67" name="文本框 66"/>
          <p:cNvSpPr txBox="1"/>
          <p:nvPr/>
        </p:nvSpPr>
        <p:spPr>
          <a:xfrm>
            <a:off x="5607050" y="4752340"/>
            <a:ext cx="5589905" cy="738664"/>
          </a:xfrm>
          <a:prstGeom prst="rect">
            <a:avLst/>
          </a:prstGeom>
          <a:noFill/>
        </p:spPr>
        <p:txBody>
          <a:bodyPr wrap="square" rtlCol="0">
            <a:spAutoFit/>
          </a:bodyPr>
          <a:lstStyle/>
          <a:p>
            <a:r>
              <a:rPr lang="it-IT" altLang="zh-CN" sz="1400" dirty="0" smtClean="0">
                <a:latin typeface="微软雅黑" panose="020B0503020204020204" charset="-122"/>
                <a:ea typeface="微软雅黑" panose="020B0503020204020204" charset="-122"/>
              </a:rPr>
              <a:t>Selezionare "Esegui" e premere OK per ripristinare tutti i parametri alle impostazioni predefinite di fabbrica originali.</a:t>
            </a:r>
          </a:p>
          <a:p>
            <a:r>
              <a:rPr lang="it-IT" altLang="zh-CN" sz="1400" b="1" dirty="0" smtClean="0">
                <a:latin typeface="微软雅黑" panose="020B0503020204020204" charset="-122"/>
                <a:ea typeface="微软雅黑" panose="020B0503020204020204" charset="-122"/>
              </a:rPr>
              <a:t>NB: la password inserita non verrà resettata !!</a:t>
            </a:r>
            <a:endParaRPr lang="zh-CN" altLang="en-US" sz="1400" b="1" dirty="0">
              <a:latin typeface="微软雅黑" panose="020B0503020204020204" charset="-122"/>
              <a:ea typeface="微软雅黑" panose="020B0503020204020204" charset="-122"/>
            </a:endParaRPr>
          </a:p>
        </p:txBody>
      </p:sp>
      <p:sp>
        <p:nvSpPr>
          <p:cNvPr id="56" name="等腰三角形 6"/>
          <p:cNvSpPr/>
          <p:nvPr/>
        </p:nvSpPr>
        <p:spPr>
          <a:xfrm rot="5400000">
            <a:off x="2641106" y="4776470"/>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8"/>
          <p:cNvSpPr/>
          <p:nvPr/>
        </p:nvSpPr>
        <p:spPr>
          <a:xfrm>
            <a:off x="2893836" y="4779856"/>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latin typeface="微软雅黑" panose="020B0503020204020204" charset="-122"/>
                <a:ea typeface="微软雅黑" panose="020B0503020204020204" charset="-122"/>
              </a:rPr>
              <a:t>Eseguire</a:t>
            </a:r>
            <a:endParaRPr lang="en-US" altLang="zh-CN" sz="1200" dirty="0">
              <a:latin typeface="微软雅黑" panose="020B0503020204020204" charset="-122"/>
              <a:ea typeface="微软雅黑" panose="020B0503020204020204" charset="-122"/>
            </a:endParaRPr>
          </a:p>
        </p:txBody>
      </p:sp>
      <p:sp>
        <p:nvSpPr>
          <p:cNvPr id="58" name="任意多边形 20"/>
          <p:cNvSpPr/>
          <p:nvPr/>
        </p:nvSpPr>
        <p:spPr>
          <a:xfrm>
            <a:off x="2909993" y="3217897"/>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a:extLst>
            <a:ext uri="{909E8E84-426E-40DD-AFC4-6F175D3DCCD1}">
              <a14:hiddenFill xmlns=""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latin typeface="微软雅黑" panose="020B0503020204020204" charset="-122"/>
                <a:ea typeface="微软雅黑" panose="020B0503020204020204" charset="-122"/>
              </a:rPr>
              <a:t>Italiano</a:t>
            </a:r>
            <a:endParaRPr lang="en-US" altLang="zh-CN" sz="1200" dirty="0">
              <a:latin typeface="微软雅黑" panose="020B0503020204020204" charset="-122"/>
              <a:ea typeface="微软雅黑" panose="020B0503020204020204" charset="-122"/>
            </a:endParaRPr>
          </a:p>
        </p:txBody>
      </p:sp>
      <p:sp>
        <p:nvSpPr>
          <p:cNvPr id="59" name="等腰三角形 35"/>
          <p:cNvSpPr/>
          <p:nvPr/>
        </p:nvSpPr>
        <p:spPr>
          <a:xfrm>
            <a:off x="2662343" y="3149317"/>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45"/>
          <p:cNvSpPr/>
          <p:nvPr/>
        </p:nvSpPr>
        <p:spPr>
          <a:xfrm rot="10800000">
            <a:off x="2659803" y="3330292"/>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99699" y="1038883"/>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fontAlgn="t"/>
            <a:r>
              <a:rPr lang="en-US" altLang="zh-CN" sz="1400" dirty="0" err="1" smtClean="0">
                <a:latin typeface="微软雅黑" panose="020B0503020204020204" charset="-122"/>
                <a:ea typeface="微软雅黑" panose="020B0503020204020204" charset="-122"/>
              </a:rPr>
              <a:t>Versione</a:t>
            </a:r>
            <a:r>
              <a:rPr lang="en-US" altLang="zh-CN" sz="1400" dirty="0" smtClean="0">
                <a:latin typeface="微软雅黑" panose="020B0503020204020204" charset="-122"/>
                <a:ea typeface="微软雅黑" panose="020B0503020204020204" charset="-122"/>
              </a:rPr>
              <a:t> Firmware</a:t>
            </a:r>
            <a:endParaRPr lang="en-US" altLang="zh-CN" sz="1400" dirty="0">
              <a:latin typeface="微软雅黑" panose="020B0503020204020204" charset="-122"/>
              <a:ea typeface="微软雅黑" panose="020B0503020204020204" charset="-122"/>
            </a:endParaRPr>
          </a:p>
        </p:txBody>
      </p:sp>
      <p:sp>
        <p:nvSpPr>
          <p:cNvPr id="48" name="文本框 47"/>
          <p:cNvSpPr txBox="1"/>
          <p:nvPr/>
        </p:nvSpPr>
        <p:spPr>
          <a:xfrm>
            <a:off x="5547924" y="1501987"/>
            <a:ext cx="5456555" cy="307777"/>
          </a:xfrm>
          <a:prstGeom prst="rect">
            <a:avLst/>
          </a:prstGeom>
          <a:noFill/>
        </p:spPr>
        <p:txBody>
          <a:bodyPr wrap="square" rtlCol="0">
            <a:spAutoFit/>
          </a:bodyPr>
          <a:lstStyle/>
          <a:p>
            <a:r>
              <a:rPr lang="it-IT" altLang="zh-CN" sz="1400" dirty="0" smtClean="0">
                <a:latin typeface="微软雅黑" panose="020B0503020204020204" charset="-122"/>
                <a:ea typeface="微软雅黑" panose="020B0503020204020204" charset="-122"/>
              </a:rPr>
              <a:t>Mostra il </a:t>
            </a:r>
            <a:r>
              <a:rPr lang="it-IT" altLang="zh-CN" sz="1400" dirty="0" err="1" smtClean="0">
                <a:latin typeface="微软雅黑" panose="020B0503020204020204" charset="-122"/>
                <a:ea typeface="微软雅黑" panose="020B0503020204020204" charset="-122"/>
              </a:rPr>
              <a:t>firmware</a:t>
            </a:r>
            <a:r>
              <a:rPr lang="it-IT" altLang="zh-CN" sz="1400" dirty="0" smtClean="0">
                <a:latin typeface="微软雅黑" panose="020B0503020204020204" charset="-122"/>
                <a:ea typeface="微软雅黑" panose="020B0503020204020204" charset="-122"/>
              </a:rPr>
              <a:t> attualmente installato</a:t>
            </a:r>
            <a:endParaRPr lang="zh-CN" altLang="en-US" sz="1400" dirty="0">
              <a:latin typeface="微软雅黑" panose="020B0503020204020204" charset="-122"/>
              <a:ea typeface="微软雅黑" panose="020B0503020204020204" charset="-122"/>
            </a:endParaRPr>
          </a:p>
        </p:txBody>
      </p:sp>
      <p:sp>
        <p:nvSpPr>
          <p:cNvPr id="50" name="矩形 49"/>
          <p:cNvSpPr/>
          <p:nvPr/>
        </p:nvSpPr>
        <p:spPr>
          <a:xfrm>
            <a:off x="2386894" y="1094952"/>
            <a:ext cx="2101850" cy="1490345"/>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1" name="矩形 50"/>
          <p:cNvSpPr/>
          <p:nvPr/>
        </p:nvSpPr>
        <p:spPr>
          <a:xfrm>
            <a:off x="2386894" y="2325582"/>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52" name="矩形 51"/>
          <p:cNvSpPr/>
          <p:nvPr/>
        </p:nvSpPr>
        <p:spPr>
          <a:xfrm>
            <a:off x="2385624" y="1084157"/>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dirty="0">
                <a:latin typeface="微软雅黑" panose="020B0503020204020204" charset="-122"/>
                <a:ea typeface="微软雅黑" panose="020B0503020204020204" charset="-122"/>
                <a:sym typeface="+mn-ea"/>
              </a:rPr>
              <a:t>             </a:t>
            </a:r>
            <a:r>
              <a:rPr lang="en-US" altLang="zh-CN" sz="1200" b="1" dirty="0" err="1" smtClean="0">
                <a:latin typeface="微软雅黑" panose="020B0503020204020204" charset="-122"/>
                <a:ea typeface="微软雅黑" panose="020B0503020204020204" charset="-122"/>
                <a:sym typeface="+mn-ea"/>
              </a:rPr>
              <a:t>Predefinite</a:t>
            </a:r>
            <a:r>
              <a:rPr lang="en-US" altLang="zh-CN" sz="1200" b="1" dirty="0" smtClean="0">
                <a:latin typeface="微软雅黑" panose="020B0503020204020204" charset="-122"/>
                <a:ea typeface="微软雅黑" panose="020B0503020204020204" charset="-122"/>
                <a:sym typeface="+mn-ea"/>
              </a:rPr>
              <a:t> </a:t>
            </a:r>
            <a:endParaRPr lang="zh-CN" altLang="en-US" sz="1200" b="1" dirty="0">
              <a:latin typeface="微软雅黑" panose="020B0503020204020204" charset="-122"/>
              <a:ea typeface="微软雅黑" panose="020B0503020204020204" charset="-122"/>
            </a:endParaRPr>
          </a:p>
        </p:txBody>
      </p:sp>
      <p:sp>
        <p:nvSpPr>
          <p:cNvPr id="53" name="五边形 52"/>
          <p:cNvSpPr/>
          <p:nvPr/>
        </p:nvSpPr>
        <p:spPr>
          <a:xfrm>
            <a:off x="2397054" y="2336377"/>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56" name="大于"/>
          <p:cNvSpPr/>
          <p:nvPr/>
        </p:nvSpPr>
        <p:spPr bwMode="auto">
          <a:xfrm flipV="1">
            <a:off x="4147749" y="1131782"/>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7" name="大于"/>
          <p:cNvSpPr/>
          <p:nvPr/>
        </p:nvSpPr>
        <p:spPr bwMode="auto">
          <a:xfrm flipV="1">
            <a:off x="4274749" y="1133052"/>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8" name="大于"/>
          <p:cNvSpPr/>
          <p:nvPr/>
        </p:nvSpPr>
        <p:spPr bwMode="auto">
          <a:xfrm rot="10980000" flipV="1">
            <a:off x="2457379" y="1131147"/>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9" name="大于"/>
          <p:cNvSpPr/>
          <p:nvPr/>
        </p:nvSpPr>
        <p:spPr bwMode="auto">
          <a:xfrm rot="10980000" flipV="1">
            <a:off x="2570409" y="1132417"/>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60" name="五边形 59"/>
          <p:cNvSpPr/>
          <p:nvPr/>
        </p:nvSpPr>
        <p:spPr>
          <a:xfrm>
            <a:off x="3398449" y="2333837"/>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61" name="文本框 60"/>
          <p:cNvSpPr txBox="1"/>
          <p:nvPr/>
        </p:nvSpPr>
        <p:spPr>
          <a:xfrm>
            <a:off x="3319709" y="2328122"/>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cxnSp>
        <p:nvCxnSpPr>
          <p:cNvPr id="18" name="直接连接符 17"/>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47" name="灯片编号占位符 46"/>
          <p:cNvSpPr>
            <a:spLocks noGrp="1"/>
          </p:cNvSpPr>
          <p:nvPr>
            <p:ph type="sldNum" sz="quarter" idx="12"/>
          </p:nvPr>
        </p:nvSpPr>
        <p:spPr/>
        <p:txBody>
          <a:bodyPr/>
          <a:lstStyle/>
          <a:p>
            <a:fld id="{7D9BB5D0-35E4-459D-AEF3-FE4D7C45CC19}" type="slidenum">
              <a:rPr lang="zh-CN" altLang="en-US" smtClean="0"/>
              <a:pPr/>
              <a:t>14</a:t>
            </a:fld>
            <a:endParaRPr lang="zh-CN" altLang="en-US"/>
          </a:p>
        </p:txBody>
      </p:sp>
      <p:cxnSp>
        <p:nvCxnSpPr>
          <p:cNvPr id="49" name="直接连接符 48"/>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638810" y="379095"/>
            <a:ext cx="3012440" cy="646331"/>
          </a:xfrm>
          <a:prstGeom prst="rect">
            <a:avLst/>
          </a:prstGeom>
          <a:noFill/>
        </p:spPr>
        <p:txBody>
          <a:bodyPr wrap="square" rtlCol="0">
            <a:spAutoFit/>
          </a:bodyPr>
          <a:lstStyle/>
          <a:p>
            <a:r>
              <a:rPr lang="en-US" altLang="zh-CN" dirty="0" err="1" smtClean="0">
                <a:latin typeface="微软雅黑" panose="020B0503020204020204" charset="-122"/>
                <a:ea typeface="微软雅黑" panose="020B0503020204020204" charset="-122"/>
              </a:rPr>
              <a:t>Impostazioni</a:t>
            </a:r>
            <a:endParaRPr lang="en-US" altLang="zh-CN" dirty="0" smtClean="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27" name="大于"/>
          <p:cNvSpPr/>
          <p:nvPr/>
        </p:nvSpPr>
        <p:spPr bwMode="auto">
          <a:xfrm flipV="1">
            <a:off x="4278559" y="2766907"/>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6" name="矩形 3"/>
          <p:cNvSpPr/>
          <p:nvPr/>
        </p:nvSpPr>
        <p:spPr>
          <a:xfrm>
            <a:off x="2553476" y="1666099"/>
            <a:ext cx="1751330" cy="3517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charset="-122"/>
                <a:ea typeface="微软雅黑" panose="020B0503020204020204" charset="-122"/>
              </a:rPr>
              <a:t>GC01C2YL201715003</a:t>
            </a:r>
            <a:endParaRPr lang="en-US" altLang="zh-CN" sz="1200" dirty="0">
              <a:latin typeface="微软雅黑" panose="020B0503020204020204" charset="-122"/>
              <a:ea typeface="微软雅黑" panose="020B0503020204020204" charset="-122"/>
            </a:endParaRPr>
          </a:p>
        </p:txBody>
      </p:sp>
      <p:graphicFrame>
        <p:nvGraphicFramePr>
          <p:cNvPr id="23" name="Tabella 22"/>
          <p:cNvGraphicFramePr>
            <a:graphicFrameLocks noGrp="1"/>
          </p:cNvGraphicFramePr>
          <p:nvPr/>
        </p:nvGraphicFramePr>
        <p:xfrm>
          <a:off x="725474" y="2796100"/>
          <a:ext cx="10655405" cy="3264634"/>
        </p:xfrm>
        <a:graphic>
          <a:graphicData uri="http://schemas.openxmlformats.org/drawingml/2006/table">
            <a:tbl>
              <a:tblPr/>
              <a:tblGrid>
                <a:gridCol w="10655405"/>
              </a:tblGrid>
              <a:tr h="3264634">
                <a:tc>
                  <a:txBody>
                    <a:bodyPr/>
                    <a:lstStyle/>
                    <a:p>
                      <a:r>
                        <a:rPr lang="it-IT" b="1" dirty="0" smtClean="0"/>
                        <a:t>ATTENZIONE</a:t>
                      </a:r>
                      <a:r>
                        <a:rPr lang="it-IT" dirty="0" smtClean="0"/>
                        <a:t> : </a:t>
                      </a:r>
                      <a:r>
                        <a:rPr lang="it-IT" sz="1600" dirty="0" smtClean="0"/>
                        <a:t>In relazione al regolamento GDPR al posizionamento dell’apparato va’ posizionato l’apposito</a:t>
                      </a:r>
                      <a:r>
                        <a:rPr lang="it-IT" sz="1600" baseline="0" dirty="0" smtClean="0"/>
                        <a:t> cartello segnalatore nei pressi del sito, qui sotto un esempio del nuovo modello :</a:t>
                      </a:r>
                    </a:p>
                    <a:p>
                      <a:endParaRPr lang="it-IT"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026" name="Object 2"/>
          <p:cNvGraphicFramePr>
            <a:graphicFrameLocks noChangeAspect="1"/>
          </p:cNvGraphicFramePr>
          <p:nvPr/>
        </p:nvGraphicFramePr>
        <p:xfrm>
          <a:off x="3566259" y="3438604"/>
          <a:ext cx="4920280" cy="2780828"/>
        </p:xfrm>
        <a:graphic>
          <a:graphicData uri="http://schemas.openxmlformats.org/presentationml/2006/ole">
            <p:oleObj spid="_x0000_s1026" name="Documento" r:id="rId4" imgW="6105053" imgH="3338917" progId="Word.Document.12">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7230" y="836296"/>
            <a:ext cx="10530840" cy="5324535"/>
          </a:xfrm>
          <a:prstGeom prst="rect">
            <a:avLst/>
          </a:prstGeom>
          <a:noFill/>
        </p:spPr>
        <p:txBody>
          <a:bodyPr wrap="square" rtlCol="0">
            <a:spAutoFit/>
          </a:bodyPr>
          <a:lstStyle/>
          <a:p>
            <a:pPr fontAlgn="auto">
              <a:lnSpc>
                <a:spcPts val="1740"/>
              </a:lnSpc>
            </a:pPr>
            <a:r>
              <a:rPr lang="it-IT" altLang="zh-CN" sz="1400" b="1" dirty="0" smtClean="0">
                <a:latin typeface="微软雅黑" panose="020B0503020204020204" charset="-122"/>
                <a:ea typeface="微软雅黑" panose="020B0503020204020204" charset="-122"/>
              </a:rPr>
              <a:t>Montaggio</a:t>
            </a:r>
          </a:p>
          <a:p>
            <a:pPr fontAlgn="auto">
              <a:lnSpc>
                <a:spcPts val="1740"/>
              </a:lnSpc>
            </a:pPr>
            <a:r>
              <a:rPr lang="it-IT" altLang="zh-CN" sz="1400" dirty="0" smtClean="0">
                <a:latin typeface="微软雅黑" panose="020B0503020204020204" charset="-122"/>
                <a:ea typeface="微软雅黑" panose="020B0503020204020204" charset="-122"/>
              </a:rPr>
              <a:t>Si consiglia di montare la camma su un albero robusto con un diametro di circa 15 cm (6 pollici). Per ottenere la qualità dell'immagine ottimale, l'albero dovrebbe essere a circa 16-17 piedi (5 metri) di distanza dal luogo da monitorare, con la telecamera posizionata a un'altezza di 5-6,5 piedi (1,5~2 m). Inoltre, tieni presente che otterrai i migliori risultati di notte quando il soggetto si trova all'interno della portata del flash ideale, a non più di 60' (19 m) </a:t>
            </a:r>
            <a:r>
              <a:rPr lang="it-IT" altLang="zh-CN" sz="1400" dirty="0" err="1" smtClean="0">
                <a:latin typeface="微软雅黑" panose="020B0503020204020204" charset="-122"/>
                <a:ea typeface="微软雅黑" panose="020B0503020204020204" charset="-122"/>
              </a:rPr>
              <a:t>ea</a:t>
            </a:r>
            <a:r>
              <a:rPr lang="it-IT" altLang="zh-CN" sz="1400" dirty="0" smtClean="0">
                <a:latin typeface="微软雅黑" panose="020B0503020204020204" charset="-122"/>
                <a:ea typeface="微软雅黑" panose="020B0503020204020204" charset="-122"/>
              </a:rPr>
              <a:t> non più di 10' (3 m) dalla fotocamera.</a:t>
            </a:r>
          </a:p>
          <a:p>
            <a:pPr fontAlgn="auto">
              <a:lnSpc>
                <a:spcPts val="1740"/>
              </a:lnSpc>
            </a:pPr>
            <a:r>
              <a:rPr lang="it-IT" altLang="zh-CN" sz="1400" dirty="0" smtClean="0">
                <a:latin typeface="微软雅黑" panose="020B0503020204020204" charset="-122"/>
                <a:ea typeface="微软雅黑" panose="020B0503020204020204" charset="-122"/>
              </a:rPr>
              <a:t>Esistono due modi per montare la camma: utilizzando la cintura in rete regolabile in dotazione o l'attacco per treppiede.</a:t>
            </a:r>
          </a:p>
          <a:p>
            <a:pPr fontAlgn="auto">
              <a:lnSpc>
                <a:spcPts val="1740"/>
              </a:lnSpc>
            </a:pPr>
            <a:r>
              <a:rPr lang="it-IT" altLang="zh-CN" sz="1400" dirty="0" err="1" smtClean="0">
                <a:latin typeface="微软雅黑" panose="020B0503020204020204" charset="-122"/>
                <a:ea typeface="微软雅黑" panose="020B0503020204020204" charset="-122"/>
              </a:rPr>
              <a:t>•Uso</a:t>
            </a:r>
            <a:r>
              <a:rPr lang="it-IT" altLang="zh-CN" sz="1400" dirty="0" smtClean="0">
                <a:latin typeface="微软雅黑" panose="020B0503020204020204" charset="-122"/>
                <a:ea typeface="微软雅黑" panose="020B0503020204020204" charset="-122"/>
              </a:rPr>
              <a:t> della cintura in rete regolabile: Spingere un'estremità della cintura attraverso le due staffe sul retro della camma. Infilare l'estremità del cinturino attraverso la fibbia. Fissare saldamente la cintura attorno al tronco dell'albero tirando saldamente l'estremità della cinghia in modo che non rimanga allentamento.</a:t>
            </a:r>
          </a:p>
          <a:p>
            <a:pPr fontAlgn="auto">
              <a:lnSpc>
                <a:spcPts val="1740"/>
              </a:lnSpc>
            </a:pPr>
            <a:r>
              <a:rPr lang="it-IT" altLang="zh-CN" sz="1400" dirty="0" err="1" smtClean="0">
                <a:latin typeface="微软雅黑" panose="020B0503020204020204" charset="-122"/>
                <a:ea typeface="微软雅黑" panose="020B0503020204020204" charset="-122"/>
              </a:rPr>
              <a:t>•Uso</a:t>
            </a:r>
            <a:r>
              <a:rPr lang="it-IT" altLang="zh-CN" sz="1400" dirty="0" smtClean="0">
                <a:latin typeface="微软雅黑" panose="020B0503020204020204" charset="-122"/>
                <a:ea typeface="微软雅黑" panose="020B0503020204020204" charset="-122"/>
              </a:rPr>
              <a:t> della presa del treppiede: la fotocamera è dotata di una presa all'estremità inferiore. </a:t>
            </a:r>
          </a:p>
          <a:p>
            <a:pPr fontAlgn="auto">
              <a:lnSpc>
                <a:spcPts val="1740"/>
              </a:lnSpc>
            </a:pPr>
            <a:endParaRPr lang="it-IT" altLang="zh-CN" sz="1400" dirty="0" smtClean="0">
              <a:latin typeface="微软雅黑" panose="020B0503020204020204" charset="-122"/>
              <a:ea typeface="微软雅黑" panose="020B0503020204020204" charset="-122"/>
            </a:endParaRPr>
          </a:p>
          <a:p>
            <a:pPr fontAlgn="auto">
              <a:lnSpc>
                <a:spcPts val="1740"/>
              </a:lnSpc>
            </a:pPr>
            <a:r>
              <a:rPr lang="it-IT" altLang="zh-CN" sz="1400" b="1" dirty="0" smtClean="0">
                <a:latin typeface="微软雅黑" panose="020B0503020204020204" charset="-122"/>
                <a:ea typeface="微软雅黑" panose="020B0503020204020204" charset="-122"/>
              </a:rPr>
              <a:t>Test dell'angolo di rilevamento e della distanza</a:t>
            </a:r>
          </a:p>
          <a:p>
            <a:pPr fontAlgn="auto">
              <a:lnSpc>
                <a:spcPts val="1740"/>
              </a:lnSpc>
            </a:pPr>
            <a:r>
              <a:rPr lang="it-IT" altLang="zh-CN" sz="1400" dirty="0" smtClean="0">
                <a:latin typeface="微软雅黑" panose="020B0503020204020204" charset="-122"/>
                <a:ea typeface="微软雅黑" panose="020B0503020204020204" charset="-122"/>
              </a:rPr>
              <a:t>Per verificare se la camma può monitorare efficacemente l'area scelta, questo test è consigliato per controllare l'angolo di rilevamento e la distanza di monitoraggio della camera. Per eseguire il test:</a:t>
            </a:r>
          </a:p>
          <a:p>
            <a:pPr fontAlgn="auto">
              <a:lnSpc>
                <a:spcPts val="1740"/>
              </a:lnSpc>
            </a:pPr>
            <a:r>
              <a:rPr lang="it-IT" altLang="zh-CN" sz="1400" dirty="0" err="1" smtClean="0">
                <a:latin typeface="微软雅黑" panose="020B0503020204020204" charset="-122"/>
                <a:ea typeface="微软雅黑" panose="020B0503020204020204" charset="-122"/>
              </a:rPr>
              <a:t>•Impostare</a:t>
            </a:r>
            <a:r>
              <a:rPr lang="it-IT" altLang="zh-CN" sz="1400" dirty="0" smtClean="0">
                <a:latin typeface="微软雅黑" panose="020B0503020204020204" charset="-122"/>
                <a:ea typeface="微软雅黑" panose="020B0503020204020204" charset="-122"/>
              </a:rPr>
              <a:t> la camera nella modalità SETUP.</a:t>
            </a:r>
          </a:p>
          <a:p>
            <a:pPr fontAlgn="auto">
              <a:lnSpc>
                <a:spcPts val="1740"/>
              </a:lnSpc>
            </a:pPr>
            <a:r>
              <a:rPr lang="it-IT" altLang="zh-CN" sz="1400" dirty="0" smtClean="0">
                <a:latin typeface="微软雅黑" panose="020B0503020204020204" charset="-122"/>
                <a:ea typeface="微软雅黑" panose="020B0503020204020204" charset="-122"/>
              </a:rPr>
              <a:t>• Effettuare movimenti davanti alla telecamera in diverse posizioni all'interno dell'area in cui si prevede che si trovino il gioco </a:t>
            </a:r>
            <a:r>
              <a:rPr lang="it-IT" altLang="zh-CN" sz="1400" dirty="0" err="1" smtClean="0">
                <a:latin typeface="微软雅黑" panose="020B0503020204020204" charset="-122"/>
                <a:ea typeface="微软雅黑" panose="020B0503020204020204" charset="-122"/>
              </a:rPr>
              <a:t>oi</a:t>
            </a:r>
            <a:r>
              <a:rPr lang="it-IT" altLang="zh-CN" sz="1400" dirty="0" smtClean="0">
                <a:latin typeface="微软雅黑" panose="020B0503020204020204" charset="-122"/>
                <a:ea typeface="微软雅黑" panose="020B0503020204020204" charset="-122"/>
              </a:rPr>
              <a:t> soggetti. Prova diverse distanze e angoli dalla fotocamera.</a:t>
            </a:r>
          </a:p>
          <a:p>
            <a:pPr fontAlgn="auto">
              <a:lnSpc>
                <a:spcPts val="1740"/>
              </a:lnSpc>
            </a:pPr>
            <a:r>
              <a:rPr lang="it-IT" altLang="zh-CN" sz="1400" dirty="0" smtClean="0">
                <a:latin typeface="微软雅黑" panose="020B0503020204020204" charset="-122"/>
                <a:ea typeface="微软雅黑" panose="020B0503020204020204" charset="-122"/>
              </a:rPr>
              <a:t>• Se la spia LED dell'indicatore di emozione lampeggia, indica che è possibile rilevare la posizione.</a:t>
            </a:r>
          </a:p>
          <a:p>
            <a:pPr fontAlgn="auto">
              <a:lnSpc>
                <a:spcPts val="1740"/>
              </a:lnSpc>
            </a:pPr>
            <a:r>
              <a:rPr lang="it-IT" altLang="zh-CN" sz="1400" dirty="0" smtClean="0">
                <a:latin typeface="微软雅黑" panose="020B0503020204020204" charset="-122"/>
                <a:ea typeface="微软雅黑" panose="020B0503020204020204" charset="-122"/>
              </a:rPr>
              <a:t>I risultati dei tuoi test ti aiuteranno a trovare il posto migliore dove montare e puntare la camma. L'altezza da terra per posizionare il dispositivo dovrebbe variare in modo appropriato con le dimensioni dell'animale. In generale, sono preferiti da 3 a 6 piedi. È possibile evitare potenziali falsi inneschi dovuti a disturbi della temperatura e del movimento davanti alla fotocamera non puntandola su una fonte di calore o sui rami degli alberi o sui cespugli vicini (soprattutto nelle giornate ventose).</a:t>
            </a:r>
            <a:endParaRPr lang="zh-CN" altLang="en-US" sz="1400" dirty="0">
              <a:latin typeface="微软雅黑" panose="020B0503020204020204" charset="-122"/>
              <a:ea typeface="微软雅黑" panose="020B0503020204020204" charset="-122"/>
            </a:endParaRPr>
          </a:p>
        </p:txBody>
      </p:sp>
      <p:cxnSp>
        <p:nvCxnSpPr>
          <p:cNvPr id="4" name="直接连接符 3"/>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3" name="灯片编号占位符 2"/>
          <p:cNvSpPr>
            <a:spLocks noGrp="1"/>
          </p:cNvSpPr>
          <p:nvPr>
            <p:ph type="sldNum" sz="quarter" idx="12"/>
          </p:nvPr>
        </p:nvSpPr>
        <p:spPr/>
        <p:txBody>
          <a:bodyPr/>
          <a:lstStyle/>
          <a:p>
            <a:fld id="{7D9BB5D0-35E4-459D-AEF3-FE4D7C45CC19}" type="slidenum">
              <a:rPr lang="zh-CN" altLang="en-US" smtClean="0"/>
              <a:pPr/>
              <a:t>15</a:t>
            </a:fld>
            <a:endParaRPr lang="zh-CN" altLang="en-US"/>
          </a:p>
        </p:txBody>
      </p:sp>
      <p:cxnSp>
        <p:nvCxnSpPr>
          <p:cNvPr id="12" name="直接连接符 11"/>
          <p:cNvCxnSpPr/>
          <p:nvPr/>
        </p:nvCxnSpPr>
        <p:spPr>
          <a:xfrm>
            <a:off x="654685" y="73342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11505" y="408940"/>
            <a:ext cx="6166982" cy="369332"/>
          </a:xfrm>
          <a:prstGeom prst="rect">
            <a:avLst/>
          </a:prstGeom>
          <a:noFill/>
        </p:spPr>
        <p:txBody>
          <a:bodyPr wrap="square" rtlCol="0">
            <a:spAutoFit/>
          </a:bodyPr>
          <a:lstStyle/>
          <a:p>
            <a:r>
              <a:rPr lang="it-IT" altLang="zh-CN" dirty="0" smtClean="0">
                <a:latin typeface="微软雅黑" panose="020B0503020204020204" charset="-122"/>
                <a:ea typeface="微软雅黑" panose="020B0503020204020204" charset="-122"/>
              </a:rPr>
              <a:t>MONTAGGIO e POSIZIONAMENTO</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2" name="灯片编号占位符 1"/>
          <p:cNvSpPr>
            <a:spLocks noGrp="1"/>
          </p:cNvSpPr>
          <p:nvPr>
            <p:ph type="sldNum" sz="quarter" idx="12"/>
          </p:nvPr>
        </p:nvSpPr>
        <p:spPr/>
        <p:txBody>
          <a:bodyPr/>
          <a:lstStyle/>
          <a:p>
            <a:fld id="{7D9BB5D0-35E4-459D-AEF3-FE4D7C45CC19}" type="slidenum">
              <a:rPr lang="zh-CN" altLang="en-US" smtClean="0"/>
              <a:pPr/>
              <a:t>16</a:t>
            </a:fld>
            <a:endParaRPr lang="zh-CN" altLang="en-US"/>
          </a:p>
        </p:txBody>
      </p:sp>
      <p:cxnSp>
        <p:nvCxnSpPr>
          <p:cNvPr id="12" name="直接连接符 11"/>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751840" y="360045"/>
            <a:ext cx="3011805" cy="369332"/>
          </a:xfrm>
          <a:prstGeom prst="rect">
            <a:avLst/>
          </a:prstGeom>
          <a:noFill/>
        </p:spPr>
        <p:txBody>
          <a:bodyPr wrap="square" rtlCol="0">
            <a:spAutoFit/>
          </a:bodyPr>
          <a:lstStyle/>
          <a:p>
            <a:r>
              <a:rPr lang="it-IT" altLang="zh-CN" dirty="0" smtClean="0">
                <a:latin typeface="微软雅黑" panose="020B0503020204020204" charset="-122"/>
                <a:ea typeface="微软雅黑" panose="020B0503020204020204" charset="-122"/>
              </a:rPr>
              <a:t>Specifiche</a:t>
            </a:r>
            <a:endParaRPr lang="zh-CN" altLang="en-US" dirty="0">
              <a:latin typeface="微软雅黑" panose="020B0503020204020204" charset="-122"/>
              <a:ea typeface="微软雅黑" panose="020B0503020204020204" charset="-122"/>
            </a:endParaRPr>
          </a:p>
        </p:txBody>
      </p:sp>
      <p:graphicFrame>
        <p:nvGraphicFramePr>
          <p:cNvPr id="9" name="Tabella 8"/>
          <p:cNvGraphicFramePr>
            <a:graphicFrameLocks noGrp="1"/>
          </p:cNvGraphicFramePr>
          <p:nvPr/>
        </p:nvGraphicFramePr>
        <p:xfrm>
          <a:off x="708338" y="914402"/>
          <a:ext cx="10380372" cy="5493955"/>
        </p:xfrm>
        <a:graphic>
          <a:graphicData uri="http://schemas.openxmlformats.org/drawingml/2006/table">
            <a:tbl>
              <a:tblPr/>
              <a:tblGrid>
                <a:gridCol w="2346069"/>
                <a:gridCol w="8034303"/>
              </a:tblGrid>
              <a:tr h="347763">
                <a:tc>
                  <a:txBody>
                    <a:bodyPr/>
                    <a:lstStyle/>
                    <a:p>
                      <a:pPr>
                        <a:lnSpc>
                          <a:spcPct val="115000"/>
                        </a:lnSpc>
                        <a:spcAft>
                          <a:spcPts val="0"/>
                        </a:spcAft>
                      </a:pPr>
                      <a:r>
                        <a:rPr lang="en-US" sz="1100" b="1" kern="1200" dirty="0">
                          <a:solidFill>
                            <a:srgbClr val="000000"/>
                          </a:solidFill>
                          <a:latin typeface="Calibri"/>
                          <a:ea typeface="SimSun"/>
                          <a:cs typeface="Calibri"/>
                        </a:rPr>
                        <a:t>MODELLO         </a:t>
                      </a:r>
                      <a:endParaRPr lang="it-IT" sz="900"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it-IT" sz="1000" kern="1200" dirty="0">
                          <a:solidFill>
                            <a:srgbClr val="000000"/>
                          </a:solidFill>
                          <a:latin typeface="SimSun"/>
                          <a:ea typeface="Calibri"/>
                          <a:cs typeface="SimSun"/>
                        </a:rPr>
                        <a:t> </a:t>
                      </a:r>
                      <a:r>
                        <a:rPr lang="en-US" sz="1400" b="1" kern="1200" dirty="0" smtClean="0">
                          <a:solidFill>
                            <a:srgbClr val="000000"/>
                          </a:solidFill>
                          <a:latin typeface="Calibri"/>
                          <a:ea typeface="SimSun"/>
                          <a:cs typeface="Calibri"/>
                        </a:rPr>
                        <a:t>GUARD 4K  e  </a:t>
                      </a:r>
                      <a:r>
                        <a:rPr lang="en-US" sz="1400" b="1" kern="1200" dirty="0">
                          <a:solidFill>
                            <a:srgbClr val="000000"/>
                          </a:solidFill>
                          <a:latin typeface="Calibri"/>
                          <a:ea typeface="SimSun"/>
                          <a:cs typeface="Calibri"/>
                        </a:rPr>
                        <a:t>GC01</a:t>
                      </a:r>
                      <a:endParaRPr lang="it-IT" sz="1400" b="1"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510073">
                <a:tc>
                  <a:txBody>
                    <a:bodyPr/>
                    <a:lstStyle/>
                    <a:p>
                      <a:pPr>
                        <a:lnSpc>
                          <a:spcPct val="115000"/>
                        </a:lnSpc>
                        <a:spcAft>
                          <a:spcPts val="0"/>
                        </a:spcAft>
                      </a:pPr>
                      <a:r>
                        <a:rPr lang="en-US" sz="1100" b="1" kern="1200" dirty="0" err="1">
                          <a:solidFill>
                            <a:srgbClr val="000000"/>
                          </a:solidFill>
                          <a:latin typeface="+mn-lt"/>
                          <a:ea typeface="Times New Roman"/>
                          <a:cs typeface="Calibri"/>
                        </a:rPr>
                        <a:t>Lente</a:t>
                      </a:r>
                      <a:endParaRPr lang="it-IT" sz="1100" b="1" dirty="0">
                        <a:latin typeface="+mn-lt"/>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en-US" sz="1000" b="1" kern="1200" dirty="0">
                          <a:solidFill>
                            <a:srgbClr val="000000"/>
                          </a:solidFill>
                          <a:latin typeface="Calibri"/>
                          <a:ea typeface="SimSun"/>
                          <a:cs typeface="Calibri"/>
                        </a:rPr>
                        <a:t>Night Sensor lens (at night): f=7.36mm F/NO:2.8 FOV=55°,HOV=42°; </a:t>
                      </a:r>
                      <a:endParaRPr lang="it-IT" sz="1000" b="1" dirty="0">
                        <a:latin typeface="Calibri"/>
                        <a:ea typeface="Calibri"/>
                        <a:cs typeface="Times New Roman"/>
                      </a:endParaRPr>
                    </a:p>
                    <a:p>
                      <a:pPr>
                        <a:lnSpc>
                          <a:spcPct val="115000"/>
                        </a:lnSpc>
                        <a:spcAft>
                          <a:spcPts val="0"/>
                        </a:spcAft>
                      </a:pPr>
                      <a:r>
                        <a:rPr lang="en-US" sz="1000" b="1" kern="1200" dirty="0">
                          <a:solidFill>
                            <a:srgbClr val="000000"/>
                          </a:solidFill>
                          <a:latin typeface="Calibri"/>
                          <a:ea typeface="SimSun"/>
                          <a:cs typeface="Calibri"/>
                        </a:rPr>
                        <a:t>Day Sensor lens(at day) :  f=8.45mm F/NO:2.8 FOV=50°,HOV=40.5°  </a:t>
                      </a:r>
                      <a:endParaRPr lang="it-IT" sz="1000" b="1"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326317">
                <a:tc>
                  <a:txBody>
                    <a:bodyPr/>
                    <a:lstStyle/>
                    <a:p>
                      <a:pPr>
                        <a:lnSpc>
                          <a:spcPct val="115000"/>
                        </a:lnSpc>
                        <a:spcAft>
                          <a:spcPts val="0"/>
                        </a:spcAft>
                      </a:pPr>
                      <a:r>
                        <a:rPr lang="en-US" sz="1100" b="1" kern="1200" dirty="0">
                          <a:solidFill>
                            <a:srgbClr val="000000"/>
                          </a:solidFill>
                          <a:latin typeface="+mn-lt"/>
                          <a:ea typeface="Times New Roman"/>
                          <a:cs typeface="Calibri"/>
                        </a:rPr>
                        <a:t>IR-Flash Range</a:t>
                      </a:r>
                      <a:r>
                        <a:rPr lang="en-US" sz="1100" b="1" kern="1200" dirty="0">
                          <a:solidFill>
                            <a:srgbClr val="000000"/>
                          </a:solidFill>
                          <a:latin typeface="+mn-lt"/>
                          <a:ea typeface="Calibri"/>
                          <a:cs typeface="Calibri"/>
                        </a:rPr>
                        <a:t> </a:t>
                      </a:r>
                      <a:endParaRPr lang="it-IT" sz="1100" b="1" dirty="0">
                        <a:latin typeface="+mn-lt"/>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it-IT" sz="1000" b="1" kern="1200" dirty="0">
                          <a:solidFill>
                            <a:srgbClr val="000000"/>
                          </a:solidFill>
                          <a:latin typeface="Calibri"/>
                          <a:ea typeface="Times New Roman"/>
                          <a:cs typeface="Calibri"/>
                        </a:rPr>
                        <a:t> </a:t>
                      </a:r>
                      <a:r>
                        <a:rPr lang="en-US" sz="1000" b="1" kern="1200" dirty="0">
                          <a:solidFill>
                            <a:srgbClr val="000000"/>
                          </a:solidFill>
                          <a:latin typeface="Calibri"/>
                          <a:ea typeface="Times New Roman"/>
                          <a:cs typeface="Calibri"/>
                        </a:rPr>
                        <a:t>LED ad </a:t>
                      </a:r>
                      <a:r>
                        <a:rPr lang="en-US" sz="1000" b="1" kern="1200" dirty="0" err="1">
                          <a:solidFill>
                            <a:srgbClr val="000000"/>
                          </a:solidFill>
                          <a:latin typeface="Calibri"/>
                          <a:ea typeface="Times New Roman"/>
                          <a:cs typeface="Calibri"/>
                        </a:rPr>
                        <a:t>alta</a:t>
                      </a:r>
                      <a:r>
                        <a:rPr lang="en-US" sz="1000" b="1" kern="1200" dirty="0">
                          <a:solidFill>
                            <a:srgbClr val="000000"/>
                          </a:solidFill>
                          <a:latin typeface="Calibri"/>
                          <a:ea typeface="Times New Roman"/>
                          <a:cs typeface="Calibri"/>
                        </a:rPr>
                        <a:t> </a:t>
                      </a:r>
                      <a:r>
                        <a:rPr lang="en-US" sz="1000" b="1" kern="1200" dirty="0" err="1">
                          <a:solidFill>
                            <a:srgbClr val="000000"/>
                          </a:solidFill>
                          <a:latin typeface="Calibri"/>
                          <a:ea typeface="Times New Roman"/>
                          <a:cs typeface="Calibri"/>
                        </a:rPr>
                        <a:t>potenza</a:t>
                      </a:r>
                      <a:r>
                        <a:rPr lang="en-US" sz="1000" b="1" kern="1200" dirty="0">
                          <a:solidFill>
                            <a:srgbClr val="000000"/>
                          </a:solidFill>
                          <a:latin typeface="Calibri"/>
                          <a:ea typeface="Times New Roman"/>
                          <a:cs typeface="Calibri"/>
                        </a:rPr>
                        <a:t>: </a:t>
                      </a:r>
                      <a:r>
                        <a:rPr lang="en-US" sz="1000" b="1" kern="1200" dirty="0" smtClean="0">
                          <a:solidFill>
                            <a:srgbClr val="000000"/>
                          </a:solidFill>
                          <a:latin typeface="Calibri"/>
                          <a:ea typeface="Times New Roman"/>
                          <a:cs typeface="Calibri"/>
                        </a:rPr>
                        <a:t>6 </a:t>
                      </a:r>
                      <a:r>
                        <a:rPr lang="en-US" sz="1000" b="1" kern="1200" dirty="0">
                          <a:solidFill>
                            <a:srgbClr val="000000"/>
                          </a:solidFill>
                          <a:latin typeface="Calibri"/>
                          <a:ea typeface="Times New Roman"/>
                          <a:cs typeface="Calibri"/>
                        </a:rPr>
                        <a:t>* 940 nm LED (25 m)</a:t>
                      </a:r>
                      <a:endParaRPr lang="it-IT" sz="900" b="1"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371128">
                <a:tc>
                  <a:txBody>
                    <a:bodyPr/>
                    <a:lstStyle/>
                    <a:p>
                      <a:pPr>
                        <a:lnSpc>
                          <a:spcPct val="115000"/>
                        </a:lnSpc>
                        <a:spcAft>
                          <a:spcPts val="0"/>
                        </a:spcAft>
                      </a:pPr>
                      <a:r>
                        <a:rPr lang="en-US" sz="1100" b="1" kern="1200" dirty="0">
                          <a:solidFill>
                            <a:srgbClr val="000000"/>
                          </a:solidFill>
                          <a:latin typeface="+mn-lt"/>
                          <a:ea typeface="Times New Roman"/>
                          <a:cs typeface="Calibri"/>
                        </a:rPr>
                        <a:t>Display </a:t>
                      </a:r>
                      <a:endParaRPr lang="it-IT" sz="1100" b="1" dirty="0">
                        <a:latin typeface="+mn-lt"/>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it-IT" sz="1000" b="1" dirty="0">
                          <a:latin typeface="Calibri"/>
                          <a:ea typeface="Times New Roman"/>
                          <a:cs typeface="Calibri"/>
                        </a:rPr>
                        <a:t>Display a colori HD da 2,4 pollici</a:t>
                      </a:r>
                      <a:endParaRPr lang="it-IT" sz="900" b="1"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324353">
                <a:tc>
                  <a:txBody>
                    <a:bodyPr/>
                    <a:lstStyle/>
                    <a:p>
                      <a:pPr>
                        <a:lnSpc>
                          <a:spcPct val="115000"/>
                        </a:lnSpc>
                        <a:spcAft>
                          <a:spcPts val="0"/>
                        </a:spcAft>
                      </a:pPr>
                      <a:r>
                        <a:rPr lang="it-IT" sz="1100" b="1" dirty="0">
                          <a:latin typeface="+mn-lt"/>
                          <a:ea typeface="Times New Roman"/>
                          <a:cs typeface="Calibri"/>
                        </a:rPr>
                        <a:t>Dimensione dell'immagine</a:t>
                      </a:r>
                      <a:endParaRPr lang="it-IT" sz="1100" b="1" dirty="0">
                        <a:latin typeface="+mn-lt"/>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en-US" sz="1000" b="1" kern="1200" dirty="0">
                          <a:solidFill>
                            <a:srgbClr val="FF0000"/>
                          </a:solidFill>
                          <a:latin typeface="Calibri"/>
                          <a:ea typeface="SimSun"/>
                          <a:cs typeface="Calibri"/>
                        </a:rPr>
                        <a:t>30</a:t>
                      </a:r>
                      <a:r>
                        <a:rPr lang="en-US" sz="1000" b="1" kern="1200" dirty="0">
                          <a:solidFill>
                            <a:srgbClr val="FF0000"/>
                          </a:solidFill>
                          <a:latin typeface="Calibri"/>
                          <a:ea typeface="Times New Roman"/>
                          <a:cs typeface="Calibri"/>
                        </a:rPr>
                        <a:t>M</a:t>
                      </a:r>
                      <a:r>
                        <a:rPr lang="en-US" sz="1000" b="1" kern="1200" dirty="0">
                          <a:solidFill>
                            <a:srgbClr val="FF0000"/>
                          </a:solidFill>
                          <a:latin typeface="Calibri"/>
                          <a:ea typeface="SimSun"/>
                          <a:cs typeface="Calibri"/>
                        </a:rPr>
                        <a:t>(6400</a:t>
                      </a:r>
                      <a:r>
                        <a:rPr lang="en-US" sz="1000" b="1" kern="1200" dirty="0">
                          <a:solidFill>
                            <a:srgbClr val="FF0000"/>
                          </a:solidFill>
                          <a:latin typeface="Calibri"/>
                          <a:ea typeface="Times New Roman"/>
                          <a:cs typeface="Calibri"/>
                        </a:rPr>
                        <a:t>x</a:t>
                      </a:r>
                      <a:r>
                        <a:rPr lang="en-US" sz="1000" b="1" kern="1200" dirty="0">
                          <a:solidFill>
                            <a:srgbClr val="FF0000"/>
                          </a:solidFill>
                          <a:latin typeface="Calibri"/>
                          <a:ea typeface="SimSun"/>
                          <a:cs typeface="Calibri"/>
                        </a:rPr>
                        <a:t>4800)</a:t>
                      </a:r>
                      <a:r>
                        <a:rPr lang="en-US" sz="1000" b="1" kern="1200" dirty="0">
                          <a:solidFill>
                            <a:srgbClr val="FF0000"/>
                          </a:solidFill>
                          <a:latin typeface="Calibri"/>
                          <a:ea typeface="Times New Roman"/>
                          <a:cs typeface="Calibri"/>
                        </a:rPr>
                        <a:t>;</a:t>
                      </a:r>
                      <a:r>
                        <a:rPr lang="en-US" sz="1000" b="1" kern="1200" dirty="0">
                          <a:solidFill>
                            <a:srgbClr val="000000"/>
                          </a:solidFill>
                          <a:latin typeface="Calibri"/>
                          <a:ea typeface="Times New Roman"/>
                          <a:cs typeface="Calibri"/>
                        </a:rPr>
                        <a:t>5M(2592x1944)</a:t>
                      </a:r>
                      <a:r>
                        <a:rPr lang="en-US" sz="1000" b="1" kern="1200" dirty="0">
                          <a:solidFill>
                            <a:srgbClr val="000000"/>
                          </a:solidFill>
                          <a:latin typeface="Calibri"/>
                          <a:ea typeface="SimSun"/>
                          <a:cs typeface="Calibri"/>
                        </a:rPr>
                        <a:t>;3</a:t>
                      </a:r>
                      <a:r>
                        <a:rPr lang="en-US" sz="1000" b="1" kern="1200" dirty="0">
                          <a:solidFill>
                            <a:srgbClr val="000000"/>
                          </a:solidFill>
                          <a:latin typeface="Calibri"/>
                          <a:ea typeface="Times New Roman"/>
                          <a:cs typeface="Calibri"/>
                        </a:rPr>
                        <a:t>M (2048x1536);</a:t>
                      </a:r>
                      <a:r>
                        <a:rPr lang="en-US" sz="1000" b="1" kern="1200" dirty="0">
                          <a:solidFill>
                            <a:srgbClr val="000000"/>
                          </a:solidFill>
                          <a:latin typeface="Calibri"/>
                          <a:ea typeface="SimSun"/>
                          <a:cs typeface="Calibri"/>
                        </a:rPr>
                        <a:t> </a:t>
                      </a:r>
                      <a:endParaRPr lang="it-IT" sz="900" b="1"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325008">
                <a:tc>
                  <a:txBody>
                    <a:bodyPr/>
                    <a:lstStyle/>
                    <a:p>
                      <a:pPr>
                        <a:lnSpc>
                          <a:spcPct val="115000"/>
                        </a:lnSpc>
                        <a:spcAft>
                          <a:spcPts val="0"/>
                        </a:spcAft>
                      </a:pPr>
                      <a:r>
                        <a:rPr lang="it-IT" sz="1100" b="1" dirty="0">
                          <a:latin typeface="+mn-lt"/>
                          <a:ea typeface="Times New Roman"/>
                          <a:cs typeface="Calibri"/>
                        </a:rPr>
                        <a:t>Dimensione Video </a:t>
                      </a:r>
                      <a:endParaRPr lang="it-IT" sz="1100" b="1" dirty="0">
                        <a:latin typeface="+mn-lt"/>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en-US" sz="1050" b="1" kern="1200" dirty="0">
                          <a:solidFill>
                            <a:srgbClr val="FF0000"/>
                          </a:solidFill>
                          <a:latin typeface="Calibri"/>
                          <a:ea typeface="SimSun"/>
                          <a:cs typeface="Calibri"/>
                        </a:rPr>
                        <a:t>4K (3840x2160) @ 30FPS</a:t>
                      </a:r>
                      <a:r>
                        <a:rPr lang="zh-CN" sz="1000" b="1" kern="1200" dirty="0">
                          <a:solidFill>
                            <a:srgbClr val="000000"/>
                          </a:solidFill>
                          <a:latin typeface="Calibri"/>
                          <a:ea typeface="SimSun"/>
                          <a:cs typeface="Calibri"/>
                        </a:rPr>
                        <a:t>；</a:t>
                      </a:r>
                      <a:r>
                        <a:rPr lang="it-IT" sz="1000" b="1" kern="1200" dirty="0">
                          <a:solidFill>
                            <a:srgbClr val="000000"/>
                          </a:solidFill>
                          <a:latin typeface="Calibri"/>
                          <a:ea typeface="SimSun"/>
                          <a:cs typeface="Calibri"/>
                        </a:rPr>
                        <a:t>1080p (1920x1080) @ 60FPS</a:t>
                      </a:r>
                      <a:r>
                        <a:rPr lang="zh-CN" sz="1000" b="1" kern="1200" dirty="0">
                          <a:solidFill>
                            <a:srgbClr val="000000"/>
                          </a:solidFill>
                          <a:latin typeface="Calibri"/>
                          <a:ea typeface="SimSun"/>
                          <a:cs typeface="Calibri"/>
                        </a:rPr>
                        <a:t>；</a:t>
                      </a:r>
                      <a:r>
                        <a:rPr lang="it-IT" sz="1000" b="1" kern="1200" dirty="0">
                          <a:solidFill>
                            <a:srgbClr val="000000"/>
                          </a:solidFill>
                          <a:latin typeface="Calibri"/>
                          <a:ea typeface="SimSun"/>
                          <a:cs typeface="Calibri"/>
                        </a:rPr>
                        <a:t>720p (1080x720) @ 30FPS</a:t>
                      </a:r>
                      <a:endParaRPr lang="it-IT" sz="900" b="1"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325662">
                <a:tc>
                  <a:txBody>
                    <a:bodyPr/>
                    <a:lstStyle/>
                    <a:p>
                      <a:pPr>
                        <a:lnSpc>
                          <a:spcPct val="115000"/>
                        </a:lnSpc>
                        <a:spcAft>
                          <a:spcPts val="0"/>
                        </a:spcAft>
                      </a:pPr>
                      <a:r>
                        <a:rPr lang="en-US" sz="1100" b="1" kern="1200" dirty="0">
                          <a:solidFill>
                            <a:srgbClr val="000000"/>
                          </a:solidFill>
                          <a:latin typeface="+mn-lt"/>
                          <a:ea typeface="Times New Roman"/>
                          <a:cs typeface="Calibri"/>
                        </a:rPr>
                        <a:t>PIR Sensitivity</a:t>
                      </a:r>
                      <a:r>
                        <a:rPr lang="en-US" sz="1100" b="1" kern="1200" dirty="0">
                          <a:solidFill>
                            <a:srgbClr val="000000"/>
                          </a:solidFill>
                          <a:latin typeface="+mn-lt"/>
                          <a:ea typeface="Calibri"/>
                          <a:cs typeface="Calibri"/>
                        </a:rPr>
                        <a:t> </a:t>
                      </a:r>
                      <a:endParaRPr lang="it-IT" sz="1100" b="1" dirty="0">
                        <a:latin typeface="+mn-lt"/>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it-IT" sz="1000" b="1" dirty="0">
                          <a:latin typeface="Calibri"/>
                          <a:ea typeface="Times New Roman"/>
                          <a:cs typeface="Calibri"/>
                        </a:rPr>
                        <a:t>PIR con 4 livelli di sensibilità: Alto/Normale/Basso/Auto</a:t>
                      </a:r>
                      <a:endParaRPr lang="it-IT" sz="900" b="1"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325008">
                <a:tc>
                  <a:txBody>
                    <a:bodyPr/>
                    <a:lstStyle/>
                    <a:p>
                      <a:pPr>
                        <a:lnSpc>
                          <a:spcPct val="115000"/>
                        </a:lnSpc>
                        <a:spcAft>
                          <a:spcPts val="0"/>
                        </a:spcAft>
                      </a:pPr>
                      <a:r>
                        <a:rPr lang="en-US" sz="1100" b="1" kern="1200" dirty="0">
                          <a:solidFill>
                            <a:srgbClr val="000000"/>
                          </a:solidFill>
                          <a:latin typeface="+mn-lt"/>
                          <a:ea typeface="Times New Roman"/>
                          <a:cs typeface="Calibri"/>
                        </a:rPr>
                        <a:t>Trigger Time</a:t>
                      </a:r>
                      <a:r>
                        <a:rPr lang="en-US" sz="1100" b="1" kern="1200" dirty="0">
                          <a:solidFill>
                            <a:srgbClr val="000000"/>
                          </a:solidFill>
                          <a:latin typeface="+mn-lt"/>
                          <a:ea typeface="Calibri"/>
                          <a:cs typeface="Calibri"/>
                        </a:rPr>
                        <a:t> </a:t>
                      </a:r>
                      <a:endParaRPr lang="it-IT" sz="1100" b="1" dirty="0">
                        <a:latin typeface="+mn-lt"/>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it-IT" sz="1050" b="1" dirty="0">
                          <a:solidFill>
                            <a:srgbClr val="FF0000"/>
                          </a:solidFill>
                          <a:latin typeface="Calibri"/>
                          <a:ea typeface="Times New Roman"/>
                          <a:cs typeface="Calibri"/>
                        </a:rPr>
                        <a:t>Trigger immagine: &lt; 0,25 s, Trigger video: &lt; 0,6 s</a:t>
                      </a:r>
                      <a:endParaRPr lang="it-IT" sz="1050" b="1" dirty="0">
                        <a:solidFill>
                          <a:srgbClr val="FF0000"/>
                        </a:solidFill>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324353">
                <a:tc>
                  <a:txBody>
                    <a:bodyPr/>
                    <a:lstStyle/>
                    <a:p>
                      <a:pPr>
                        <a:lnSpc>
                          <a:spcPct val="115000"/>
                        </a:lnSpc>
                        <a:spcAft>
                          <a:spcPts val="0"/>
                        </a:spcAft>
                      </a:pPr>
                      <a:r>
                        <a:rPr lang="it-IT" sz="1100" b="1" kern="1200" dirty="0">
                          <a:solidFill>
                            <a:srgbClr val="000000"/>
                          </a:solidFill>
                          <a:latin typeface="+mn-lt"/>
                          <a:ea typeface="Times New Roman"/>
                          <a:cs typeface="Times New Roman"/>
                        </a:rPr>
                        <a:t> </a:t>
                      </a:r>
                      <a:r>
                        <a:rPr lang="en-US" sz="1100" b="1" kern="1200" dirty="0" err="1">
                          <a:solidFill>
                            <a:srgbClr val="000000"/>
                          </a:solidFill>
                          <a:latin typeface="+mn-lt"/>
                          <a:ea typeface="Times New Roman"/>
                          <a:cs typeface="Calibri"/>
                        </a:rPr>
                        <a:t>IIntervallo</a:t>
                      </a:r>
                      <a:r>
                        <a:rPr lang="en-US" sz="1100" b="1" kern="1200" dirty="0">
                          <a:solidFill>
                            <a:srgbClr val="000000"/>
                          </a:solidFill>
                          <a:latin typeface="+mn-lt"/>
                          <a:ea typeface="Times New Roman"/>
                          <a:cs typeface="Calibri"/>
                        </a:rPr>
                        <a:t> Trigger </a:t>
                      </a:r>
                      <a:r>
                        <a:rPr lang="en-US" sz="1100" b="1" kern="1200" dirty="0">
                          <a:solidFill>
                            <a:srgbClr val="000000"/>
                          </a:solidFill>
                          <a:latin typeface="+mn-lt"/>
                          <a:ea typeface="Calibri"/>
                          <a:cs typeface="Calibri"/>
                        </a:rPr>
                        <a:t> </a:t>
                      </a:r>
                      <a:endParaRPr lang="it-IT" sz="1100" b="1" dirty="0">
                        <a:latin typeface="+mn-lt"/>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en-US" sz="1000" b="1" kern="1200" dirty="0">
                          <a:solidFill>
                            <a:srgbClr val="000000"/>
                          </a:solidFill>
                          <a:latin typeface="Calibri"/>
                          <a:ea typeface="Times New Roman"/>
                          <a:cs typeface="Calibri"/>
                        </a:rPr>
                        <a:t>1sec-60min programmable</a:t>
                      </a:r>
                      <a:r>
                        <a:rPr lang="en-US" sz="1000" b="1" kern="1200" dirty="0">
                          <a:solidFill>
                            <a:srgbClr val="000000"/>
                          </a:solidFill>
                          <a:latin typeface="Calibri"/>
                          <a:ea typeface="Calibri"/>
                          <a:cs typeface="Calibri"/>
                        </a:rPr>
                        <a:t> </a:t>
                      </a:r>
                      <a:endParaRPr lang="it-IT" sz="900" b="1"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326317">
                <a:tc>
                  <a:txBody>
                    <a:bodyPr/>
                    <a:lstStyle/>
                    <a:p>
                      <a:pPr>
                        <a:lnSpc>
                          <a:spcPct val="115000"/>
                        </a:lnSpc>
                        <a:spcAft>
                          <a:spcPts val="0"/>
                        </a:spcAft>
                      </a:pPr>
                      <a:r>
                        <a:rPr lang="en-US" sz="1100" b="1" kern="1200" dirty="0" err="1">
                          <a:solidFill>
                            <a:srgbClr val="000000"/>
                          </a:solidFill>
                          <a:latin typeface="+mn-lt"/>
                          <a:ea typeface="Times New Roman"/>
                          <a:cs typeface="Calibri"/>
                        </a:rPr>
                        <a:t>Numero</a:t>
                      </a:r>
                      <a:r>
                        <a:rPr lang="en-US" sz="1100" b="1" kern="1200" dirty="0">
                          <a:solidFill>
                            <a:srgbClr val="000000"/>
                          </a:solidFill>
                          <a:latin typeface="+mn-lt"/>
                          <a:ea typeface="Times New Roman"/>
                          <a:cs typeface="Calibri"/>
                        </a:rPr>
                        <a:t> </a:t>
                      </a:r>
                      <a:r>
                        <a:rPr lang="en-US" sz="1100" b="1" kern="1200" dirty="0" err="1">
                          <a:solidFill>
                            <a:srgbClr val="000000"/>
                          </a:solidFill>
                          <a:latin typeface="+mn-lt"/>
                          <a:ea typeface="Times New Roman"/>
                          <a:cs typeface="Calibri"/>
                        </a:rPr>
                        <a:t>scatti</a:t>
                      </a:r>
                      <a:r>
                        <a:rPr lang="en-US" sz="1100" b="1" kern="1200" dirty="0">
                          <a:solidFill>
                            <a:srgbClr val="000000"/>
                          </a:solidFill>
                          <a:latin typeface="+mn-lt"/>
                          <a:ea typeface="Times New Roman"/>
                          <a:cs typeface="Calibri"/>
                        </a:rPr>
                        <a:t> </a:t>
                      </a:r>
                      <a:r>
                        <a:rPr lang="en-US" sz="1100" b="1" kern="1200" dirty="0" err="1">
                          <a:solidFill>
                            <a:srgbClr val="000000"/>
                          </a:solidFill>
                          <a:latin typeface="+mn-lt"/>
                          <a:ea typeface="Times New Roman"/>
                          <a:cs typeface="Calibri"/>
                        </a:rPr>
                        <a:t>ripetizione</a:t>
                      </a:r>
                      <a:r>
                        <a:rPr lang="en-US" sz="1100" b="1" kern="1200" dirty="0">
                          <a:solidFill>
                            <a:srgbClr val="000000"/>
                          </a:solidFill>
                          <a:latin typeface="+mn-lt"/>
                          <a:ea typeface="Times New Roman"/>
                          <a:cs typeface="Calibri"/>
                        </a:rPr>
                        <a:t> </a:t>
                      </a:r>
                      <a:endParaRPr lang="it-IT" sz="1100" b="1" dirty="0">
                        <a:latin typeface="+mn-lt"/>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en-US" sz="1000" b="1" kern="1200" dirty="0" smtClean="0">
                          <a:solidFill>
                            <a:srgbClr val="000000"/>
                          </a:solidFill>
                          <a:latin typeface="Calibri"/>
                          <a:ea typeface="Times New Roman"/>
                          <a:cs typeface="Calibri"/>
                        </a:rPr>
                        <a:t>1-9 </a:t>
                      </a:r>
                      <a:r>
                        <a:rPr lang="en-US" sz="1000" b="1" kern="1200" dirty="0">
                          <a:solidFill>
                            <a:srgbClr val="000000"/>
                          </a:solidFill>
                          <a:latin typeface="Calibri"/>
                          <a:ea typeface="Times New Roman"/>
                          <a:cs typeface="Calibri"/>
                        </a:rPr>
                        <a:t>programmable</a:t>
                      </a:r>
                      <a:r>
                        <a:rPr lang="en-US" sz="1000" b="1" kern="1200" dirty="0">
                          <a:solidFill>
                            <a:srgbClr val="000000"/>
                          </a:solidFill>
                          <a:latin typeface="Calibri"/>
                          <a:ea typeface="Calibri"/>
                          <a:cs typeface="Calibri"/>
                        </a:rPr>
                        <a:t> </a:t>
                      </a:r>
                      <a:endParaRPr lang="it-IT" sz="900" b="1"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324353">
                <a:tc>
                  <a:txBody>
                    <a:bodyPr/>
                    <a:lstStyle/>
                    <a:p>
                      <a:pPr>
                        <a:lnSpc>
                          <a:spcPct val="115000"/>
                        </a:lnSpc>
                        <a:spcAft>
                          <a:spcPts val="0"/>
                        </a:spcAft>
                      </a:pPr>
                      <a:r>
                        <a:rPr lang="en-US" sz="1100" b="1" kern="1200" dirty="0" err="1">
                          <a:solidFill>
                            <a:srgbClr val="000000"/>
                          </a:solidFill>
                          <a:latin typeface="+mn-lt"/>
                          <a:ea typeface="Times New Roman"/>
                          <a:cs typeface="Calibri"/>
                        </a:rPr>
                        <a:t>Lunghezza</a:t>
                      </a:r>
                      <a:r>
                        <a:rPr lang="en-US" sz="1100" b="1" kern="1200" dirty="0">
                          <a:solidFill>
                            <a:srgbClr val="000000"/>
                          </a:solidFill>
                          <a:latin typeface="+mn-lt"/>
                          <a:ea typeface="Times New Roman"/>
                          <a:cs typeface="Calibri"/>
                        </a:rPr>
                        <a:t> Video </a:t>
                      </a:r>
                      <a:endParaRPr lang="it-IT" sz="1100" b="1" dirty="0">
                        <a:latin typeface="+mn-lt"/>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en-US" sz="1000" b="1" kern="1200" dirty="0">
                          <a:solidFill>
                            <a:srgbClr val="000000"/>
                          </a:solidFill>
                          <a:latin typeface="Calibri"/>
                          <a:ea typeface="Times New Roman"/>
                          <a:cs typeface="Calibri"/>
                        </a:rPr>
                        <a:t>5-60sec. programmable</a:t>
                      </a:r>
                      <a:r>
                        <a:rPr lang="en-US" sz="1000" b="1" kern="1200" dirty="0">
                          <a:solidFill>
                            <a:srgbClr val="000000"/>
                          </a:solidFill>
                          <a:latin typeface="Calibri"/>
                          <a:ea typeface="Calibri"/>
                          <a:cs typeface="Calibri"/>
                        </a:rPr>
                        <a:t> </a:t>
                      </a:r>
                      <a:r>
                        <a:rPr lang="en-US" sz="1000" b="1" kern="1200" dirty="0" smtClean="0">
                          <a:solidFill>
                            <a:srgbClr val="000000"/>
                          </a:solidFill>
                          <a:latin typeface="Calibri"/>
                          <a:ea typeface="Calibri"/>
                          <a:cs typeface="Calibri"/>
                        </a:rPr>
                        <a:t>( Con </a:t>
                      </a:r>
                      <a:r>
                        <a:rPr lang="en-US" sz="1000" b="1" kern="1200" dirty="0" err="1" smtClean="0">
                          <a:solidFill>
                            <a:srgbClr val="000000"/>
                          </a:solidFill>
                          <a:latin typeface="Calibri"/>
                          <a:ea typeface="Calibri"/>
                          <a:cs typeface="Calibri"/>
                        </a:rPr>
                        <a:t>batt.esterna</a:t>
                      </a:r>
                      <a:r>
                        <a:rPr lang="en-US" sz="1000" b="1" kern="1200" dirty="0" smtClean="0">
                          <a:solidFill>
                            <a:srgbClr val="000000"/>
                          </a:solidFill>
                          <a:latin typeface="Calibri"/>
                          <a:ea typeface="Calibri"/>
                          <a:cs typeface="Calibri"/>
                        </a:rPr>
                        <a:t> 12 volt) </a:t>
                      </a:r>
                      <a:endParaRPr lang="it-IT" sz="900" b="1"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324353">
                <a:tc>
                  <a:txBody>
                    <a:bodyPr/>
                    <a:lstStyle/>
                    <a:p>
                      <a:pPr>
                        <a:lnSpc>
                          <a:spcPct val="115000"/>
                        </a:lnSpc>
                        <a:spcAft>
                          <a:spcPts val="0"/>
                        </a:spcAft>
                      </a:pPr>
                      <a:r>
                        <a:rPr lang="it-IT" sz="1100" b="1" dirty="0">
                          <a:latin typeface="+mn-lt"/>
                          <a:ea typeface="Times New Roman"/>
                          <a:cs typeface="Calibri"/>
                        </a:rPr>
                        <a:t>Alimentazione elettrica</a:t>
                      </a:r>
                      <a:endParaRPr lang="it-IT" sz="1100" b="1" dirty="0">
                        <a:latin typeface="+mn-lt"/>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en-US" sz="1000" b="1" kern="1200" dirty="0">
                          <a:solidFill>
                            <a:srgbClr val="000000"/>
                          </a:solidFill>
                          <a:latin typeface="Calibri"/>
                          <a:ea typeface="SimSun"/>
                          <a:cs typeface="Calibri"/>
                        </a:rPr>
                        <a:t>8</a:t>
                      </a:r>
                      <a:r>
                        <a:rPr lang="en-US" sz="1000" b="1" kern="1200" dirty="0" smtClean="0">
                          <a:solidFill>
                            <a:srgbClr val="000000"/>
                          </a:solidFill>
                          <a:latin typeface="Calibri"/>
                          <a:ea typeface="Times New Roman"/>
                          <a:cs typeface="Calibri"/>
                        </a:rPr>
                        <a:t>×AA </a:t>
                      </a:r>
                      <a:r>
                        <a:rPr lang="en-US" sz="1000" b="1" kern="1200" dirty="0">
                          <a:solidFill>
                            <a:srgbClr val="000000"/>
                          </a:solidFill>
                          <a:latin typeface="Calibri"/>
                          <a:ea typeface="Times New Roman"/>
                          <a:cs typeface="Calibri"/>
                        </a:rPr>
                        <a:t>recommended;</a:t>
                      </a:r>
                      <a:r>
                        <a:rPr lang="en-US" sz="1000" b="1" kern="1200" dirty="0">
                          <a:solidFill>
                            <a:srgbClr val="000000"/>
                          </a:solidFill>
                          <a:latin typeface="Calibri"/>
                          <a:ea typeface="SimSun"/>
                          <a:cs typeface="Calibri"/>
                        </a:rPr>
                        <a:t> </a:t>
                      </a:r>
                      <a:r>
                        <a:rPr lang="en-US" sz="1200" b="1" kern="1200" dirty="0">
                          <a:solidFill>
                            <a:srgbClr val="000000"/>
                          </a:solidFill>
                          <a:latin typeface="Calibri"/>
                          <a:ea typeface="SimSun"/>
                          <a:cs typeface="Calibri"/>
                        </a:rPr>
                        <a:t>DC12V </a:t>
                      </a:r>
                      <a:endParaRPr lang="it-IT" sz="1200" b="1"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325662">
                <a:tc>
                  <a:txBody>
                    <a:bodyPr/>
                    <a:lstStyle/>
                    <a:p>
                      <a:pPr>
                        <a:lnSpc>
                          <a:spcPct val="115000"/>
                        </a:lnSpc>
                        <a:spcAft>
                          <a:spcPts val="0"/>
                        </a:spcAft>
                      </a:pPr>
                      <a:r>
                        <a:rPr lang="en-US" sz="1100" b="1" kern="1200" dirty="0">
                          <a:solidFill>
                            <a:srgbClr val="000000"/>
                          </a:solidFill>
                          <a:latin typeface="+mn-lt"/>
                          <a:ea typeface="Times New Roman"/>
                          <a:cs typeface="Calibri"/>
                        </a:rPr>
                        <a:t> </a:t>
                      </a:r>
                      <a:r>
                        <a:rPr lang="en-US" sz="1100" b="1" kern="1200" dirty="0" err="1">
                          <a:solidFill>
                            <a:srgbClr val="000000"/>
                          </a:solidFill>
                          <a:latin typeface="+mn-lt"/>
                          <a:ea typeface="Times New Roman"/>
                          <a:cs typeface="Calibri"/>
                        </a:rPr>
                        <a:t>Temperatura</a:t>
                      </a:r>
                      <a:r>
                        <a:rPr lang="en-US" sz="1100" b="1" kern="1200" dirty="0">
                          <a:solidFill>
                            <a:srgbClr val="000000"/>
                          </a:solidFill>
                          <a:latin typeface="+mn-lt"/>
                          <a:ea typeface="Times New Roman"/>
                          <a:cs typeface="Calibri"/>
                        </a:rPr>
                        <a:t> di </a:t>
                      </a:r>
                      <a:r>
                        <a:rPr lang="en-US" sz="1100" b="1" kern="1200" dirty="0" err="1">
                          <a:solidFill>
                            <a:srgbClr val="000000"/>
                          </a:solidFill>
                          <a:latin typeface="+mn-lt"/>
                          <a:ea typeface="Times New Roman"/>
                          <a:cs typeface="Calibri"/>
                        </a:rPr>
                        <a:t>esercizio</a:t>
                      </a:r>
                      <a:r>
                        <a:rPr lang="en-US" sz="1100" b="1" kern="1200" dirty="0">
                          <a:solidFill>
                            <a:srgbClr val="000000"/>
                          </a:solidFill>
                          <a:latin typeface="+mn-lt"/>
                          <a:ea typeface="Times New Roman"/>
                          <a:cs typeface="Calibri"/>
                        </a:rPr>
                        <a:t> </a:t>
                      </a:r>
                      <a:endParaRPr lang="it-IT" sz="1100" b="1" dirty="0">
                        <a:latin typeface="+mn-lt"/>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en-US" sz="1000" b="1" kern="1200" dirty="0">
                          <a:solidFill>
                            <a:srgbClr val="000000"/>
                          </a:solidFill>
                          <a:latin typeface="Calibri"/>
                          <a:ea typeface="Times New Roman"/>
                          <a:cs typeface="Calibri"/>
                        </a:rPr>
                        <a:t>-20-60</a:t>
                      </a:r>
                      <a:r>
                        <a:rPr lang="en-US" sz="1000" b="1" kern="1200" dirty="0">
                          <a:solidFill>
                            <a:srgbClr val="000000"/>
                          </a:solidFill>
                          <a:latin typeface="Cambria Math"/>
                          <a:ea typeface="Times New Roman"/>
                          <a:cs typeface="Calibri"/>
                        </a:rPr>
                        <a:t>℃</a:t>
                      </a:r>
                      <a:r>
                        <a:rPr lang="it-IT" sz="1000" b="1" kern="1200" dirty="0">
                          <a:solidFill>
                            <a:srgbClr val="000000"/>
                          </a:solidFill>
                          <a:latin typeface="MS Gothic"/>
                          <a:ea typeface="Calibri"/>
                          <a:cs typeface="Calibri"/>
                        </a:rPr>
                        <a:t>（</a:t>
                      </a:r>
                      <a:r>
                        <a:rPr lang="en-US" sz="1000" b="1" kern="1200" dirty="0">
                          <a:solidFill>
                            <a:srgbClr val="000000"/>
                          </a:solidFill>
                          <a:latin typeface="Calibri"/>
                          <a:ea typeface="Times New Roman"/>
                          <a:cs typeface="Calibri"/>
                        </a:rPr>
                        <a:t>Storage temperature:-30-70</a:t>
                      </a:r>
                      <a:r>
                        <a:rPr lang="en-US" sz="1000" b="1" kern="1200" dirty="0">
                          <a:solidFill>
                            <a:srgbClr val="000000"/>
                          </a:solidFill>
                          <a:latin typeface="Cambria Math"/>
                          <a:ea typeface="Times New Roman"/>
                          <a:cs typeface="Calibri"/>
                        </a:rPr>
                        <a:t>℃</a:t>
                      </a:r>
                      <a:r>
                        <a:rPr lang="it-IT" sz="1000" b="1" kern="1200" dirty="0">
                          <a:solidFill>
                            <a:srgbClr val="000000"/>
                          </a:solidFill>
                          <a:latin typeface="MS Gothic"/>
                          <a:ea typeface="Calibri"/>
                          <a:cs typeface="Calibri"/>
                        </a:rPr>
                        <a:t>）</a:t>
                      </a:r>
                      <a:r>
                        <a:rPr lang="it-IT" sz="1000" b="1" kern="1200" dirty="0">
                          <a:solidFill>
                            <a:srgbClr val="000000"/>
                          </a:solidFill>
                          <a:latin typeface="Calibri"/>
                          <a:ea typeface="Calibri"/>
                          <a:cs typeface="Calibri"/>
                        </a:rPr>
                        <a:t> </a:t>
                      </a:r>
                      <a:endParaRPr lang="it-IT" sz="900" b="1"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324353">
                <a:tc>
                  <a:txBody>
                    <a:bodyPr/>
                    <a:lstStyle/>
                    <a:p>
                      <a:pPr>
                        <a:lnSpc>
                          <a:spcPct val="115000"/>
                        </a:lnSpc>
                        <a:spcAft>
                          <a:spcPts val="0"/>
                        </a:spcAft>
                      </a:pPr>
                      <a:r>
                        <a:rPr lang="it-IT" sz="1100" b="1" dirty="0" smtClean="0">
                          <a:latin typeface="+mn-lt"/>
                          <a:ea typeface="Calibri"/>
                          <a:cs typeface="Calibri"/>
                        </a:rPr>
                        <a:t>Waterproof</a:t>
                      </a:r>
                      <a:endParaRPr lang="it-IT" sz="1100" b="1" dirty="0">
                        <a:latin typeface="+mn-lt"/>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en-US" sz="1000" b="1" kern="1200" dirty="0" smtClean="0">
                          <a:solidFill>
                            <a:srgbClr val="000000"/>
                          </a:solidFill>
                          <a:latin typeface="Calibri"/>
                          <a:ea typeface="Calibri"/>
                          <a:cs typeface="Calibri"/>
                        </a:rPr>
                        <a:t>IP67</a:t>
                      </a:r>
                      <a:endParaRPr lang="it-IT" sz="900" b="1"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344626">
                <a:tc>
                  <a:txBody>
                    <a:bodyPr/>
                    <a:lstStyle/>
                    <a:p>
                      <a:pPr>
                        <a:lnSpc>
                          <a:spcPct val="115000"/>
                        </a:lnSpc>
                        <a:spcAft>
                          <a:spcPts val="0"/>
                        </a:spcAft>
                      </a:pPr>
                      <a:r>
                        <a:rPr lang="it-IT" sz="1100" b="1" dirty="0">
                          <a:latin typeface="+mn-lt"/>
                          <a:ea typeface="Times New Roman"/>
                          <a:cs typeface="Calibri"/>
                        </a:rPr>
                        <a:t>Modalità di </a:t>
                      </a:r>
                      <a:r>
                        <a:rPr lang="it-IT" sz="1100" b="1" dirty="0" smtClean="0">
                          <a:latin typeface="+mn-lt"/>
                          <a:ea typeface="Times New Roman"/>
                          <a:cs typeface="Calibri"/>
                        </a:rPr>
                        <a:t>illuminazione IR</a:t>
                      </a:r>
                      <a:endParaRPr lang="it-IT" sz="1100" b="1" dirty="0">
                        <a:latin typeface="+mn-lt"/>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it-IT" sz="1000" b="1" dirty="0">
                          <a:latin typeface="Calibri"/>
                          <a:ea typeface="Times New Roman"/>
                          <a:cs typeface="Calibri"/>
                        </a:rPr>
                        <a:t>Basso, movimento veloce, lungo raggio </a:t>
                      </a:r>
                      <a:r>
                        <a:rPr lang="it-IT" sz="1000" b="1" baseline="0" dirty="0" smtClean="0">
                          <a:latin typeface="Calibri"/>
                          <a:ea typeface="Times New Roman"/>
                          <a:cs typeface="Calibri"/>
                        </a:rPr>
                        <a:t> ( 12/15 m Reali) </a:t>
                      </a:r>
                      <a:endParaRPr lang="it-IT" sz="900" b="1" dirty="0">
                        <a:latin typeface="Calibri"/>
                        <a:ea typeface="Calibri"/>
                        <a:cs typeface="Times New Roman"/>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r h="344626">
                <a:tc>
                  <a:txBody>
                    <a:bodyPr/>
                    <a:lstStyle/>
                    <a:p>
                      <a:pPr>
                        <a:lnSpc>
                          <a:spcPct val="115000"/>
                        </a:lnSpc>
                        <a:spcAft>
                          <a:spcPts val="0"/>
                        </a:spcAft>
                      </a:pPr>
                      <a:r>
                        <a:rPr lang="it-IT" sz="1000" b="1" dirty="0" smtClean="0">
                          <a:latin typeface="Arial" pitchFamily="34" charset="0"/>
                          <a:ea typeface="Calibri"/>
                          <a:cs typeface="Arial" pitchFamily="34" charset="0"/>
                        </a:rPr>
                        <a:t>Dimensioni</a:t>
                      </a:r>
                      <a:r>
                        <a:rPr lang="it-IT" sz="1000" b="1" baseline="0" dirty="0" smtClean="0">
                          <a:latin typeface="Arial" pitchFamily="34" charset="0"/>
                          <a:ea typeface="Calibri"/>
                          <a:cs typeface="Arial" pitchFamily="34" charset="0"/>
                        </a:rPr>
                        <a:t> </a:t>
                      </a:r>
                      <a:endParaRPr lang="it-IT" sz="1000" b="1" dirty="0" smtClean="0">
                        <a:latin typeface="Arial" pitchFamily="34" charset="0"/>
                        <a:ea typeface="Calibri"/>
                        <a:cs typeface="Arial" pitchFamily="34" charset="0"/>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c>
                  <a:txBody>
                    <a:bodyPr/>
                    <a:lstStyle/>
                    <a:p>
                      <a:pPr>
                        <a:lnSpc>
                          <a:spcPct val="115000"/>
                        </a:lnSpc>
                        <a:spcAft>
                          <a:spcPts val="0"/>
                        </a:spcAft>
                      </a:pPr>
                      <a:r>
                        <a:rPr lang="it-IT" sz="1000" b="1" dirty="0" smtClean="0">
                          <a:solidFill>
                            <a:schemeClr val="tx1"/>
                          </a:solidFill>
                          <a:latin typeface="Arial" pitchFamily="34" charset="0"/>
                          <a:ea typeface="Calibri"/>
                          <a:cs typeface="Arial" pitchFamily="34" charset="0"/>
                        </a:rPr>
                        <a:t>125x95x60 mm</a:t>
                      </a:r>
                      <a:endParaRPr lang="it-IT" sz="1000" b="1" dirty="0">
                        <a:solidFill>
                          <a:schemeClr val="tx1"/>
                        </a:solidFill>
                        <a:latin typeface="Arial" pitchFamily="34" charset="0"/>
                        <a:ea typeface="Calibri"/>
                        <a:cs typeface="Arial" pitchFamily="34" charset="0"/>
                      </a:endParaRPr>
                    </a:p>
                  </a:txBody>
                  <a:tcPr marL="55418" marR="55418" marT="5131"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tcPr>
                </a:tc>
              </a:tr>
            </a:tbl>
          </a:graphicData>
        </a:graphic>
      </p:graphicFrame>
      <p:sp>
        <p:nvSpPr>
          <p:cNvPr id="9217"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31" name="文本框 30"/>
          <p:cNvSpPr txBox="1"/>
          <p:nvPr/>
        </p:nvSpPr>
        <p:spPr>
          <a:xfrm>
            <a:off x="6932295" y="978794"/>
            <a:ext cx="4647565" cy="1815882"/>
          </a:xfrm>
          <a:prstGeom prst="rect">
            <a:avLst/>
          </a:prstGeom>
          <a:noFill/>
        </p:spPr>
        <p:txBody>
          <a:bodyPr wrap="square" rtlCol="0">
            <a:spAutoFit/>
          </a:bodyPr>
          <a:lstStyle/>
          <a:p>
            <a:r>
              <a:rPr lang="it-IT" altLang="zh-CN" sz="1400" dirty="0" smtClean="0">
                <a:latin typeface="微软雅黑" panose="020B0503020204020204" charset="-122"/>
                <a:ea typeface="微软雅黑" panose="020B0503020204020204" charset="-122"/>
              </a:rPr>
              <a:t> STATO DELLA GARANZIA </a:t>
            </a:r>
          </a:p>
          <a:p>
            <a:r>
              <a:rPr lang="it-IT" altLang="zh-CN" sz="1400" dirty="0" smtClean="0">
                <a:latin typeface="微软雅黑" panose="020B0503020204020204" charset="-122"/>
                <a:ea typeface="微软雅黑" panose="020B0503020204020204" charset="-122"/>
              </a:rPr>
              <a:t>Durante la garanzia, in caso di guasto dell'hardware</a:t>
            </a:r>
          </a:p>
          <a:p>
            <a:r>
              <a:rPr lang="it-IT" altLang="zh-CN" sz="1400" dirty="0" smtClean="0">
                <a:latin typeface="微软雅黑" panose="020B0503020204020204" charset="-122"/>
                <a:ea typeface="微软雅黑" panose="020B0503020204020204" charset="-122"/>
              </a:rPr>
              <a:t>causato dal prodotto stesso, forniremo un servizio di manutenzione gratuito per il cliente. La garanzia gratuita è per il primo anno. Se è necessaria una riparazione, è necessario offrire questa scheda di garanzia, si prega di occuparsi di questa scheda</a:t>
            </a:r>
            <a:endParaRPr lang="it-IT" sz="1400" dirty="0" smtClean="0"/>
          </a:p>
          <a:p>
            <a:pPr algn="ctr"/>
            <a:endParaRPr lang="zh-CN" altLang="en-US" sz="1400" dirty="0">
              <a:latin typeface="微软雅黑" panose="020B0503020204020204" charset="-122"/>
              <a:ea typeface="微软雅黑" panose="020B0503020204020204" charset="-122"/>
            </a:endParaRPr>
          </a:p>
        </p:txBody>
      </p:sp>
      <p:sp>
        <p:nvSpPr>
          <p:cNvPr id="11" name="灯片编号占位符 10"/>
          <p:cNvSpPr>
            <a:spLocks noGrp="1"/>
          </p:cNvSpPr>
          <p:nvPr>
            <p:ph type="sldNum" sz="quarter" idx="12"/>
          </p:nvPr>
        </p:nvSpPr>
        <p:spPr/>
        <p:txBody>
          <a:bodyPr/>
          <a:lstStyle/>
          <a:p>
            <a:fld id="{7D9BB5D0-35E4-459D-AEF3-FE4D7C45CC19}" type="slidenum">
              <a:rPr lang="zh-CN" altLang="en-US" smtClean="0"/>
              <a:pPr/>
              <a:t>17</a:t>
            </a:fld>
            <a:endParaRPr lang="zh-CN" altLang="en-US"/>
          </a:p>
        </p:txBody>
      </p:sp>
      <p:cxnSp>
        <p:nvCxnSpPr>
          <p:cNvPr id="12" name="直接连接符 11"/>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03884" y="398145"/>
            <a:ext cx="3027957" cy="369332"/>
          </a:xfrm>
          <a:prstGeom prst="rect">
            <a:avLst/>
          </a:prstGeom>
          <a:noFill/>
        </p:spPr>
        <p:txBody>
          <a:bodyPr wrap="square" rtlCol="0">
            <a:spAutoFit/>
          </a:bodyPr>
          <a:lstStyle/>
          <a:p>
            <a:r>
              <a:rPr lang="it-IT" altLang="zh-CN" b="1" dirty="0" smtClean="0">
                <a:latin typeface="微软雅黑" panose="020B0503020204020204" charset="-122"/>
                <a:ea typeface="微软雅黑" panose="020B0503020204020204" charset="-122"/>
              </a:rPr>
              <a:t>Garanzia e servizi</a:t>
            </a:r>
            <a:endParaRPr lang="zh-CN" altLang="en-US" dirty="0">
              <a:latin typeface="微软雅黑" panose="020B0503020204020204" charset="-122"/>
              <a:ea typeface="微软雅黑" panose="020B0503020204020204" charset="-122"/>
            </a:endParaRPr>
          </a:p>
        </p:txBody>
      </p:sp>
      <p:sp>
        <p:nvSpPr>
          <p:cNvPr id="18" name="Rettangolo 17"/>
          <p:cNvSpPr/>
          <p:nvPr/>
        </p:nvSpPr>
        <p:spPr>
          <a:xfrm>
            <a:off x="6671256" y="3696237"/>
            <a:ext cx="4610636" cy="2462213"/>
          </a:xfrm>
          <a:prstGeom prst="rect">
            <a:avLst/>
          </a:prstGeom>
        </p:spPr>
        <p:txBody>
          <a:bodyPr wrap="square">
            <a:spAutoFit/>
          </a:bodyPr>
          <a:lstStyle/>
          <a:p>
            <a:r>
              <a:rPr lang="it-IT" b="1" dirty="0" smtClean="0"/>
              <a:t>I sistemi di video sorveglianza possono essere utilizzabili per gli scopi consentiti per legge e </a:t>
            </a:r>
            <a:r>
              <a:rPr lang="it-IT" b="1" dirty="0" err="1" smtClean="0"/>
              <a:t>normati</a:t>
            </a:r>
            <a:r>
              <a:rPr lang="it-IT" b="1" dirty="0" smtClean="0"/>
              <a:t> dal regolamento europeo GDPR .Qualsiasi altro uso è da considerarsi illegittimo.</a:t>
            </a:r>
            <a:endParaRPr lang="it-IT" dirty="0" smtClean="0"/>
          </a:p>
          <a:p>
            <a:r>
              <a:rPr lang="it-IT" sz="1600" b="1" dirty="0" smtClean="0"/>
              <a:t>Aspetto e contenuti del presente documento possono essere parzialmente modificati senza   preavviso.</a:t>
            </a:r>
            <a:endParaRPr lang="it-IT" sz="1600" dirty="0" smtClean="0"/>
          </a:p>
          <a:p>
            <a:r>
              <a:rPr lang="it-IT" sz="1600" dirty="0" smtClean="0"/>
              <a:t>Revisione del manuale  1.0 del 10/09/2021 </a:t>
            </a:r>
          </a:p>
        </p:txBody>
      </p:sp>
      <p:graphicFrame>
        <p:nvGraphicFramePr>
          <p:cNvPr id="20" name="Tabella 19"/>
          <p:cNvGraphicFramePr>
            <a:graphicFrameLocks noGrp="1"/>
          </p:cNvGraphicFramePr>
          <p:nvPr/>
        </p:nvGraphicFramePr>
        <p:xfrm>
          <a:off x="927279" y="1236372"/>
          <a:ext cx="5383369" cy="4842456"/>
        </p:xfrm>
        <a:graphic>
          <a:graphicData uri="http://schemas.openxmlformats.org/drawingml/2006/table">
            <a:tbl>
              <a:tblPr/>
              <a:tblGrid>
                <a:gridCol w="5383369"/>
              </a:tblGrid>
              <a:tr h="4842456">
                <a:tc>
                  <a:txBody>
                    <a:bodyPr/>
                    <a:lstStyle/>
                    <a:p>
                      <a:endParaRPr lang="it-IT" dirty="0" smtClean="0"/>
                    </a:p>
                    <a:p>
                      <a:pPr algn="ctr" fontAlgn="t"/>
                      <a:r>
                        <a:rPr lang="en-US" altLang="zh-CN" sz="1800" b="1" dirty="0" smtClean="0">
                          <a:solidFill>
                            <a:schemeClr val="tx1"/>
                          </a:solidFill>
                          <a:latin typeface="微软雅黑" panose="020B0503020204020204" charset="-122"/>
                          <a:ea typeface="微软雅黑" panose="020B0503020204020204" charset="-122"/>
                          <a:sym typeface="+mn-ea"/>
                        </a:rPr>
                        <a:t>GARANZIA</a:t>
                      </a:r>
                    </a:p>
                    <a:p>
                      <a:pPr algn="ctr" fontAlgn="t"/>
                      <a:endParaRPr lang="en-US" altLang="zh-CN" sz="1800" dirty="0" smtClean="0">
                        <a:solidFill>
                          <a:schemeClr val="tx1"/>
                        </a:solidFill>
                        <a:latin typeface="微软雅黑" panose="020B0503020204020204" charset="-122"/>
                        <a:ea typeface="微软雅黑" panose="020B0503020204020204" charset="-122"/>
                        <a:sym typeface="+mn-ea"/>
                      </a:endParaRPr>
                    </a:p>
                    <a:p>
                      <a:pPr algn="l" fontAlgn="t"/>
                      <a:r>
                        <a:rPr lang="en-US" altLang="zh-CN" sz="1800" dirty="0" smtClean="0">
                          <a:solidFill>
                            <a:schemeClr val="tx1"/>
                          </a:solidFill>
                          <a:latin typeface="微软雅黑" panose="020B0503020204020204" charset="-122"/>
                          <a:ea typeface="微软雅黑" panose="020B0503020204020204" charset="-122"/>
                          <a:sym typeface="+mn-ea"/>
                        </a:rPr>
                        <a:t>    </a:t>
                      </a:r>
                      <a:r>
                        <a:rPr lang="en-US" altLang="zh-CN" sz="1800" dirty="0" err="1" smtClean="0">
                          <a:solidFill>
                            <a:schemeClr val="tx1"/>
                          </a:solidFill>
                          <a:latin typeface="微软雅黑" panose="020B0503020204020204" charset="-122"/>
                          <a:ea typeface="微软雅黑" panose="020B0503020204020204" charset="-122"/>
                          <a:sym typeface="+mn-ea"/>
                        </a:rPr>
                        <a:t>Modello</a:t>
                      </a:r>
                      <a:r>
                        <a:rPr lang="en-US" altLang="zh-CN" sz="1800" baseline="0" dirty="0" smtClean="0">
                          <a:solidFill>
                            <a:schemeClr val="tx1"/>
                          </a:solidFill>
                          <a:latin typeface="微软雅黑" panose="020B0503020204020204" charset="-122"/>
                          <a:ea typeface="微软雅黑" panose="020B0503020204020204" charset="-122"/>
                          <a:sym typeface="+mn-ea"/>
                        </a:rPr>
                        <a:t> ___________________________________</a:t>
                      </a:r>
                      <a:endParaRPr lang="en-US" altLang="zh-CN" sz="1800" dirty="0" smtClean="0">
                        <a:solidFill>
                          <a:schemeClr val="tx1"/>
                        </a:solidFill>
                        <a:latin typeface="微软雅黑" panose="020B0503020204020204" charset="-122"/>
                        <a:ea typeface="微软雅黑" panose="020B0503020204020204" charset="-122"/>
                        <a:sym typeface="+mn-ea"/>
                      </a:endParaRPr>
                    </a:p>
                    <a:p>
                      <a:pPr algn="l" fontAlgn="t"/>
                      <a:endParaRPr lang="en-US" altLang="zh-CN" sz="1800" dirty="0" smtClean="0">
                        <a:solidFill>
                          <a:schemeClr val="tx1"/>
                        </a:solidFill>
                        <a:latin typeface="微软雅黑" panose="020B0503020204020204" charset="-122"/>
                        <a:ea typeface="微软雅黑" panose="020B0503020204020204" charset="-122"/>
                        <a:sym typeface="+mn-ea"/>
                      </a:endParaRPr>
                    </a:p>
                    <a:p>
                      <a:pPr algn="l" fontAlgn="t"/>
                      <a:r>
                        <a:rPr lang="en-US" altLang="zh-CN" sz="1800" dirty="0" smtClean="0">
                          <a:solidFill>
                            <a:schemeClr val="tx1"/>
                          </a:solidFill>
                          <a:latin typeface="微软雅黑" panose="020B0503020204020204" charset="-122"/>
                          <a:ea typeface="微软雅黑" panose="020B0503020204020204" charset="-122"/>
                          <a:sym typeface="+mn-ea"/>
                        </a:rPr>
                        <a:t>    </a:t>
                      </a:r>
                      <a:r>
                        <a:rPr lang="en-US" altLang="zh-CN" sz="1800" dirty="0" err="1" smtClean="0">
                          <a:solidFill>
                            <a:schemeClr val="tx1"/>
                          </a:solidFill>
                          <a:latin typeface="微软雅黑" panose="020B0503020204020204" charset="-122"/>
                          <a:ea typeface="微软雅黑" panose="020B0503020204020204" charset="-122"/>
                          <a:sym typeface="+mn-ea"/>
                        </a:rPr>
                        <a:t>Matricola</a:t>
                      </a:r>
                      <a:r>
                        <a:rPr lang="en-US" altLang="zh-CN" sz="1800" dirty="0" smtClean="0">
                          <a:solidFill>
                            <a:schemeClr val="tx1"/>
                          </a:solidFill>
                          <a:latin typeface="微软雅黑" panose="020B0503020204020204" charset="-122"/>
                          <a:ea typeface="微软雅黑" panose="020B0503020204020204" charset="-122"/>
                          <a:sym typeface="+mn-ea"/>
                        </a:rPr>
                        <a:t>  _________________________________</a:t>
                      </a:r>
                    </a:p>
                    <a:p>
                      <a:pPr algn="ctr" fontAlgn="t"/>
                      <a:endParaRPr lang="en-US" altLang="zh-CN" sz="1800" dirty="0" smtClean="0">
                        <a:solidFill>
                          <a:schemeClr val="tx1"/>
                        </a:solidFill>
                        <a:latin typeface="微软雅黑" panose="020B0503020204020204" charset="-122"/>
                        <a:ea typeface="微软雅黑" panose="020B0503020204020204" charset="-122"/>
                        <a:sym typeface="+mn-ea"/>
                      </a:endParaRPr>
                    </a:p>
                    <a:p>
                      <a:pPr algn="l" fontAlgn="t"/>
                      <a:r>
                        <a:rPr lang="en-US" altLang="zh-CN" sz="1800" dirty="0" smtClean="0">
                          <a:solidFill>
                            <a:schemeClr val="tx1"/>
                          </a:solidFill>
                          <a:latin typeface="微软雅黑" panose="020B0503020204020204" charset="-122"/>
                          <a:ea typeface="微软雅黑" panose="020B0503020204020204" charset="-122"/>
                          <a:sym typeface="+mn-ea"/>
                        </a:rPr>
                        <a:t>    Data di </a:t>
                      </a:r>
                      <a:r>
                        <a:rPr lang="en-US" altLang="zh-CN" sz="1800" dirty="0" err="1" smtClean="0">
                          <a:solidFill>
                            <a:schemeClr val="tx1"/>
                          </a:solidFill>
                          <a:latin typeface="微软雅黑" panose="020B0503020204020204" charset="-122"/>
                          <a:ea typeface="微软雅黑" panose="020B0503020204020204" charset="-122"/>
                          <a:sym typeface="+mn-ea"/>
                        </a:rPr>
                        <a:t>acquisto</a:t>
                      </a:r>
                      <a:r>
                        <a:rPr lang="en-US" altLang="zh-CN" sz="1800" dirty="0" smtClean="0">
                          <a:solidFill>
                            <a:schemeClr val="tx1"/>
                          </a:solidFill>
                          <a:latin typeface="微软雅黑" panose="020B0503020204020204" charset="-122"/>
                          <a:ea typeface="微软雅黑" panose="020B0503020204020204" charset="-122"/>
                          <a:sym typeface="+mn-ea"/>
                        </a:rPr>
                        <a:t>  __________________________</a:t>
                      </a:r>
                    </a:p>
                    <a:p>
                      <a:pPr algn="ctr" fontAlgn="t"/>
                      <a:endParaRPr lang="en-US" altLang="zh-CN" dirty="0" smtClean="0">
                        <a:solidFill>
                          <a:schemeClr val="tx1"/>
                        </a:solidFill>
                        <a:latin typeface="微软雅黑" panose="020B0503020204020204" charset="-122"/>
                        <a:ea typeface="微软雅黑" panose="020B0503020204020204" charset="-122"/>
                        <a:sym typeface="+mn-ea"/>
                      </a:endParaRPr>
                    </a:p>
                    <a:p>
                      <a:pPr algn="l" fontAlgn="t"/>
                      <a:r>
                        <a:rPr lang="en-US" altLang="zh-CN" dirty="0" smtClean="0">
                          <a:solidFill>
                            <a:schemeClr val="tx1"/>
                          </a:solidFill>
                          <a:latin typeface="微软雅黑" panose="020B0503020204020204" charset="-122"/>
                          <a:ea typeface="微软雅黑" panose="020B0503020204020204" charset="-122"/>
                          <a:sym typeface="+mn-ea"/>
                        </a:rPr>
                        <a:t>    </a:t>
                      </a:r>
                      <a:r>
                        <a:rPr lang="en-US" altLang="zh-CN" sz="1800" dirty="0" smtClean="0">
                          <a:solidFill>
                            <a:schemeClr val="tx1"/>
                          </a:solidFill>
                          <a:latin typeface="微软雅黑" panose="020B0503020204020204" charset="-122"/>
                          <a:ea typeface="微软雅黑" panose="020B0503020204020204" charset="-122"/>
                          <a:sym typeface="+mn-ea"/>
                        </a:rPr>
                        <a:t>Nome  ____________________________________</a:t>
                      </a:r>
                    </a:p>
                    <a:p>
                      <a:pPr algn="ctr" fontAlgn="t"/>
                      <a:endParaRPr lang="en-US" altLang="zh-CN" dirty="0" smtClean="0">
                        <a:solidFill>
                          <a:schemeClr val="tx1"/>
                        </a:solidFill>
                        <a:latin typeface="微软雅黑" panose="020B0503020204020204" charset="-122"/>
                        <a:ea typeface="微软雅黑" panose="020B0503020204020204" charset="-122"/>
                        <a:sym typeface="+mn-ea"/>
                      </a:endParaRPr>
                    </a:p>
                    <a:p>
                      <a:pPr algn="l" fontAlgn="t"/>
                      <a:r>
                        <a:rPr lang="en-US" altLang="zh-CN" dirty="0" smtClean="0">
                          <a:solidFill>
                            <a:schemeClr val="tx1"/>
                          </a:solidFill>
                          <a:latin typeface="微软雅黑" panose="020B0503020204020204" charset="-122"/>
                          <a:ea typeface="微软雅黑" panose="020B0503020204020204" charset="-122"/>
                          <a:sym typeface="+mn-ea"/>
                        </a:rPr>
                        <a:t>    </a:t>
                      </a:r>
                      <a:r>
                        <a:rPr lang="en-US" altLang="zh-CN" sz="1800" dirty="0" err="1" smtClean="0">
                          <a:solidFill>
                            <a:schemeClr val="tx1"/>
                          </a:solidFill>
                          <a:latin typeface="微软雅黑" panose="020B0503020204020204" charset="-122"/>
                          <a:ea typeface="微软雅黑" panose="020B0503020204020204" charset="-122"/>
                          <a:sym typeface="+mn-ea"/>
                        </a:rPr>
                        <a:t>Indirizzo</a:t>
                      </a:r>
                      <a:r>
                        <a:rPr lang="en-US" altLang="zh-CN" sz="1800" dirty="0" smtClean="0">
                          <a:solidFill>
                            <a:schemeClr val="tx1"/>
                          </a:solidFill>
                          <a:latin typeface="微软雅黑" panose="020B0503020204020204" charset="-122"/>
                          <a:ea typeface="微软雅黑" panose="020B0503020204020204" charset="-122"/>
                          <a:sym typeface="+mn-ea"/>
                        </a:rPr>
                        <a:t>  __________________________________</a:t>
                      </a:r>
                    </a:p>
                    <a:p>
                      <a:pPr algn="l" fontAlgn="t"/>
                      <a:r>
                        <a:rPr lang="en-US" altLang="zh-CN" sz="1800" dirty="0" smtClean="0">
                          <a:solidFill>
                            <a:schemeClr val="tx1"/>
                          </a:solidFill>
                          <a:latin typeface="微软雅黑" panose="020B0503020204020204" charset="-122"/>
                          <a:ea typeface="微软雅黑" panose="020B0503020204020204" charset="-122"/>
                          <a:sym typeface="+mn-ea"/>
                        </a:rPr>
                        <a:t>     </a:t>
                      </a:r>
                    </a:p>
                    <a:p>
                      <a:pPr algn="l" fontAlgn="t"/>
                      <a:r>
                        <a:rPr lang="en-US" altLang="zh-CN" sz="1800" dirty="0" smtClean="0">
                          <a:solidFill>
                            <a:schemeClr val="tx1"/>
                          </a:solidFill>
                          <a:latin typeface="微软雅黑" panose="020B0503020204020204" charset="-122"/>
                          <a:ea typeface="微软雅黑" panose="020B0503020204020204" charset="-122"/>
                          <a:sym typeface="+mn-ea"/>
                        </a:rPr>
                        <a:t>     </a:t>
                      </a:r>
                      <a:r>
                        <a:rPr lang="en-US" altLang="zh-CN" sz="1800" dirty="0" err="1" smtClean="0">
                          <a:solidFill>
                            <a:schemeClr val="tx1"/>
                          </a:solidFill>
                          <a:latin typeface="微软雅黑" panose="020B0503020204020204" charset="-122"/>
                          <a:ea typeface="微软雅黑" panose="020B0503020204020204" charset="-122"/>
                          <a:sym typeface="+mn-ea"/>
                        </a:rPr>
                        <a:t>Telefono</a:t>
                      </a:r>
                      <a:r>
                        <a:rPr lang="en-US" altLang="zh-CN" sz="1800" dirty="0" smtClean="0">
                          <a:solidFill>
                            <a:schemeClr val="tx1"/>
                          </a:solidFill>
                          <a:latin typeface="微软雅黑" panose="020B0503020204020204" charset="-122"/>
                          <a:ea typeface="微软雅黑" panose="020B0503020204020204" charset="-122"/>
                          <a:sym typeface="+mn-ea"/>
                        </a:rPr>
                        <a:t>  _________________________________</a:t>
                      </a:r>
                    </a:p>
                    <a:p>
                      <a:endParaRPr lang="it-IT"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7381" y="906843"/>
            <a:ext cx="9508771" cy="5040535"/>
          </a:xfrm>
        </p:spPr>
        <p:txBody>
          <a:bodyPr>
            <a:normAutofit fontScale="90000"/>
          </a:bodyPr>
          <a:lstStyle/>
          <a:p>
            <a:pPr>
              <a:defRPr sz="1600">
                <a:latin typeface="Arial Black"/>
                <a:ea typeface="Arial Black"/>
                <a:cs typeface="Arial Black"/>
                <a:sym typeface="Arial Black"/>
              </a:defRPr>
            </a:pP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r>
              <a:rPr lang="it-IT" altLang="zh-CN" sz="1600" dirty="0" smtClean="0">
                <a:latin typeface="微软雅黑" panose="020B0503020204020204" charset="-122"/>
                <a:ea typeface="微软雅黑" panose="020B0503020204020204" charset="-122"/>
              </a:rPr>
              <a:t>Assicurarsi che l'interruttore di alimentazione della fotocamera sia in posizione OFF. Installare 8 batterie AA (al litio o alcaline, si consigliano batterie al litio).  Accendere l'unità e definire la password poi la data e l'ora, infine impostare le varie funzioni desiderate. La fotocamera è ora pronta per l'uso con le impostazioni definite. Montare la fotocamera in una buona posizione </a:t>
            </a:r>
            <a:br>
              <a:rPr lang="it-IT" altLang="zh-CN" sz="1600" dirty="0" smtClean="0">
                <a:latin typeface="微软雅黑" panose="020B0503020204020204" charset="-122"/>
                <a:ea typeface="微软雅黑" panose="020B0503020204020204" charset="-122"/>
              </a:rPr>
            </a:br>
            <a:r>
              <a:rPr lang="it-IT" altLang="zh-CN" sz="1600" dirty="0" smtClean="0">
                <a:latin typeface="微软雅黑" panose="020B0503020204020204" charset="-122"/>
                <a:ea typeface="微软雅黑" panose="020B0503020204020204" charset="-122"/>
              </a:rPr>
              <a:t> Se desideri personalizzare le tue impostazioni, consulta la sezione: </a:t>
            </a:r>
            <a:r>
              <a:rPr lang="it-IT" altLang="zh-CN" sz="1300" dirty="0" smtClean="0">
                <a:latin typeface="微软雅黑" panose="020B0503020204020204" charset="-122"/>
                <a:ea typeface="微软雅黑" panose="020B0503020204020204" charset="-122"/>
              </a:rPr>
              <a:t/>
            </a:r>
            <a:br>
              <a:rPr lang="it-IT" altLang="zh-CN" sz="1300" dirty="0" smtClean="0">
                <a:latin typeface="微软雅黑" panose="020B0503020204020204" charset="-122"/>
                <a:ea typeface="微软雅黑" panose="020B0503020204020204" charset="-122"/>
              </a:rPr>
            </a:br>
            <a:r>
              <a:rPr lang="it-IT" altLang="zh-CN" sz="1300" dirty="0" smtClean="0">
                <a:latin typeface="微软雅黑" panose="020B0503020204020204" charset="-122"/>
                <a:ea typeface="微软雅黑" panose="020B0503020204020204" charset="-122"/>
              </a:rPr>
              <a:t/>
            </a:r>
            <a:br>
              <a:rPr lang="it-IT" altLang="zh-CN" sz="1300" dirty="0" smtClean="0">
                <a:latin typeface="微软雅黑" panose="020B0503020204020204" charset="-122"/>
                <a:ea typeface="微软雅黑" panose="020B0503020204020204" charset="-122"/>
              </a:rPr>
            </a:br>
            <a:r>
              <a:rPr lang="it-IT" altLang="zh-CN" sz="1600" b="1" dirty="0" smtClean="0">
                <a:latin typeface="微软雅黑" panose="020B0503020204020204" charset="-122"/>
                <a:ea typeface="微软雅黑" panose="020B0503020204020204" charset="-122"/>
              </a:rPr>
              <a:t>Menu Impostazioni</a:t>
            </a:r>
            <a:r>
              <a:rPr lang="it-IT" altLang="zh-CN" sz="1300" b="1" dirty="0" smtClean="0">
                <a:latin typeface="微软雅黑" panose="020B0503020204020204" charset="-122"/>
                <a:ea typeface="微软雅黑" panose="020B0503020204020204" charset="-122"/>
              </a:rPr>
              <a:t>.</a:t>
            </a:r>
            <a:br>
              <a:rPr lang="it-IT" altLang="zh-CN" sz="1300" b="1" dirty="0" smtClean="0">
                <a:latin typeface="微软雅黑" panose="020B0503020204020204" charset="-122"/>
                <a:ea typeface="微软雅黑" panose="020B0503020204020204" charset="-122"/>
              </a:rPr>
            </a:br>
            <a:r>
              <a:rPr lang="it-IT" altLang="zh-CN" sz="1200" b="1" dirty="0" smtClean="0">
                <a:latin typeface="微软雅黑" panose="020B0503020204020204" charset="-122"/>
                <a:ea typeface="微软雅黑" panose="020B0503020204020204" charset="-122"/>
              </a:rPr>
              <a:t/>
            </a:r>
            <a:br>
              <a:rPr lang="it-IT" altLang="zh-CN" sz="1200" b="1" dirty="0" smtClean="0">
                <a:latin typeface="微软雅黑" panose="020B0503020204020204" charset="-122"/>
                <a:ea typeface="微软雅黑" panose="020B0503020204020204" charset="-122"/>
              </a:rPr>
            </a:br>
            <a:r>
              <a:rPr lang="it-IT" altLang="zh-CN" sz="1200" dirty="0" smtClean="0">
                <a:latin typeface="微软雅黑" panose="020B0503020204020204" charset="-122"/>
                <a:ea typeface="微软雅黑" panose="020B0503020204020204" charset="-122"/>
              </a:rPr>
              <a:t/>
            </a:r>
            <a:br>
              <a:rPr lang="it-IT" altLang="zh-CN" sz="1200" dirty="0" smtClean="0">
                <a:latin typeface="微软雅黑" panose="020B0503020204020204" charset="-122"/>
                <a:ea typeface="微软雅黑" panose="020B0503020204020204" charset="-122"/>
              </a:rPr>
            </a:br>
            <a:r>
              <a:rPr lang="it-IT" altLang="zh-CN" sz="1600" b="1" dirty="0" smtClean="0">
                <a:latin typeface="微软雅黑" panose="020B0503020204020204" charset="-122"/>
                <a:ea typeface="微软雅黑" panose="020B0503020204020204" charset="-122"/>
              </a:rPr>
              <a:t>ATTENZIONE : QUESTO APPARATO E STATO PROGETTATO PER ESSERE IN REGOLA CON IL REGOLAMENTO EUROPEO  (GDPR) SULLA PRIVACY ! </a:t>
            </a:r>
            <a:r>
              <a:rPr lang="it-IT" altLang="zh-CN" sz="1300" b="1" dirty="0" smtClean="0">
                <a:latin typeface="微软雅黑" panose="020B0503020204020204" charset="-122"/>
                <a:ea typeface="微软雅黑" panose="020B0503020204020204" charset="-122"/>
              </a:rPr>
              <a:t/>
            </a:r>
            <a:br>
              <a:rPr lang="it-IT" altLang="zh-CN" sz="1300" b="1" dirty="0" smtClean="0">
                <a:latin typeface="微软雅黑" panose="020B0503020204020204" charset="-122"/>
                <a:ea typeface="微软雅黑" panose="020B0503020204020204" charset="-122"/>
              </a:rPr>
            </a:br>
            <a:r>
              <a:rPr lang="it-IT" altLang="zh-CN" sz="1300" b="1" dirty="0" smtClean="0">
                <a:latin typeface="微软雅黑" panose="020B0503020204020204" charset="-122"/>
                <a:ea typeface="微软雅黑" panose="020B0503020204020204" charset="-122"/>
              </a:rPr>
              <a:t>Questo apparato non permette di estrarre la scheda di memoria SD, ha PASSWORD  di apertura  in accensione  ON/OFF  e  con collegamento con cavetto USB !  L’utente che  dimenticasse la password inserita dovrà contattare il servizio tecnico  :</a:t>
            </a:r>
            <a:r>
              <a:rPr lang="it-IT" altLang="zh-CN" sz="1200" b="1" dirty="0" smtClean="0">
                <a:latin typeface="微软雅黑" panose="020B0503020204020204" charset="-122"/>
                <a:ea typeface="微软雅黑" panose="020B0503020204020204" charset="-122"/>
              </a:rPr>
              <a:t>   </a:t>
            </a:r>
            <a:br>
              <a:rPr lang="it-IT" altLang="zh-CN" sz="1200" b="1" dirty="0" smtClean="0">
                <a:latin typeface="微软雅黑" panose="020B0503020204020204" charset="-122"/>
                <a:ea typeface="微软雅黑" panose="020B0503020204020204" charset="-122"/>
              </a:rPr>
            </a:br>
            <a:r>
              <a:rPr lang="it-IT" altLang="zh-CN" sz="1400" b="1" dirty="0" smtClean="0">
                <a:latin typeface="微软雅黑" panose="020B0503020204020204" charset="-122"/>
                <a:ea typeface="微软雅黑" panose="020B0503020204020204" charset="-122"/>
              </a:rPr>
              <a:t/>
            </a:r>
            <a:br>
              <a:rPr lang="it-IT" altLang="zh-CN" sz="1400" b="1" dirty="0" smtClean="0">
                <a:latin typeface="微软雅黑" panose="020B0503020204020204" charset="-122"/>
                <a:ea typeface="微软雅黑" panose="020B0503020204020204" charset="-122"/>
              </a:rPr>
            </a:br>
            <a:r>
              <a:rPr lang="it-IT" altLang="zh-CN" sz="1400" b="1" dirty="0" smtClean="0">
                <a:latin typeface="微软雅黑" panose="020B0503020204020204" charset="-122"/>
                <a:ea typeface="微软雅黑" panose="020B0503020204020204" charset="-122"/>
              </a:rPr>
              <a:t/>
            </a:r>
            <a:br>
              <a:rPr lang="it-IT" altLang="zh-CN" sz="1400" b="1" dirty="0" smtClean="0">
                <a:latin typeface="微软雅黑" panose="020B0503020204020204" charset="-122"/>
                <a:ea typeface="微软雅黑" panose="020B0503020204020204" charset="-122"/>
              </a:rPr>
            </a:br>
            <a:r>
              <a:rPr lang="it-IT" altLang="zh-CN" sz="1400" b="1" dirty="0" smtClean="0">
                <a:latin typeface="微软雅黑" panose="020B0503020204020204" charset="-122"/>
                <a:ea typeface="微软雅黑" panose="020B0503020204020204" charset="-122"/>
              </a:rPr>
              <a:t/>
            </a:r>
            <a:br>
              <a:rPr lang="it-IT" altLang="zh-CN" sz="1400" b="1" dirty="0" smtClean="0">
                <a:latin typeface="微软雅黑" panose="020B0503020204020204" charset="-122"/>
                <a:ea typeface="微软雅黑" panose="020B0503020204020204" charset="-122"/>
              </a:rPr>
            </a:br>
            <a:r>
              <a:rPr lang="it-IT" altLang="zh-CN" sz="1200" dirty="0" smtClean="0">
                <a:solidFill>
                  <a:srgbClr val="FF0000"/>
                </a:solidFill>
                <a:latin typeface="Arial Black"/>
                <a:ea typeface="微软雅黑" panose="020B0503020204020204" charset="-122"/>
              </a:rPr>
              <a:t/>
            </a:r>
            <a:br>
              <a:rPr lang="it-IT" altLang="zh-CN" sz="1200" dirty="0" smtClean="0">
                <a:solidFill>
                  <a:srgbClr val="FF0000"/>
                </a:solidFill>
                <a:latin typeface="Arial Black"/>
                <a:ea typeface="微软雅黑" panose="020B0503020204020204" charset="-122"/>
              </a:rPr>
            </a:br>
            <a:r>
              <a:rPr lang="it-IT" sz="1600" dirty="0" smtClean="0">
                <a:solidFill>
                  <a:srgbClr val="FF0000"/>
                </a:solidFill>
              </a:rPr>
              <a:t>Servizio Tecnico </a:t>
            </a:r>
            <a:br>
              <a:rPr lang="it-IT" sz="1600" dirty="0" smtClean="0">
                <a:solidFill>
                  <a:srgbClr val="FF0000"/>
                </a:solidFill>
              </a:rPr>
            </a:br>
            <a:r>
              <a:rPr lang="it-IT" sz="1600" dirty="0" smtClean="0"/>
              <a:t>Ettore Centofanti </a:t>
            </a:r>
            <a:br>
              <a:rPr lang="it-IT" sz="1600" dirty="0" smtClean="0"/>
            </a:br>
            <a:r>
              <a:rPr lang="it-IT" sz="1600" dirty="0" smtClean="0"/>
              <a:t>Telefono: +39-389 4796336; </a:t>
            </a:r>
            <a:br>
              <a:rPr lang="it-IT" sz="1600" dirty="0" smtClean="0"/>
            </a:br>
            <a:r>
              <a:rPr lang="it-IT" sz="1600" dirty="0" err="1" smtClean="0"/>
              <a:t>Email</a:t>
            </a:r>
            <a:r>
              <a:rPr lang="it-IT" sz="1600" dirty="0" smtClean="0"/>
              <a:t>: ettore.centofanti@comitel.net</a:t>
            </a:r>
            <a:r>
              <a:rPr lang="it-IT" sz="1400" dirty="0" smtClean="0"/>
              <a:t/>
            </a:r>
            <a:br>
              <a:rPr lang="it-IT" sz="1400" dirty="0" smtClean="0"/>
            </a:b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r>
              <a:rPr lang="it-IT" altLang="zh-CN" sz="1400" dirty="0" smtClean="0">
                <a:latin typeface="微软雅黑" panose="020B0503020204020204" charset="-122"/>
                <a:ea typeface="微软雅黑" panose="020B0503020204020204" charset="-122"/>
              </a:rPr>
              <a:t/>
            </a:r>
            <a:br>
              <a:rPr lang="it-IT" altLang="zh-CN" sz="1400" dirty="0" smtClean="0">
                <a:latin typeface="微软雅黑" panose="020B0503020204020204" charset="-122"/>
                <a:ea typeface="微软雅黑" panose="020B0503020204020204" charset="-122"/>
              </a:rPr>
            </a:br>
            <a:endParaRPr lang="zh-CN" altLang="en-US" sz="1400" dirty="0">
              <a:latin typeface="微软雅黑" panose="020B0503020204020204" charset="-122"/>
              <a:ea typeface="微软雅黑" panose="020B0503020204020204" charset="-122"/>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2</a:t>
            </a:fld>
            <a:endParaRPr lang="zh-CN" altLang="en-US"/>
          </a:p>
        </p:txBody>
      </p:sp>
      <p:cxnSp>
        <p:nvCxnSpPr>
          <p:cNvPr id="7" name="直接连接符 6"/>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cxnSp>
        <p:nvCxnSpPr>
          <p:cNvPr id="3" name="直接连接符 2"/>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632460" y="372110"/>
            <a:ext cx="4101465" cy="369332"/>
          </a:xfrm>
          <a:prstGeom prst="rect">
            <a:avLst/>
          </a:prstGeom>
          <a:noFill/>
        </p:spPr>
        <p:txBody>
          <a:bodyPr wrap="square" rtlCol="0">
            <a:spAutoFit/>
          </a:bodyPr>
          <a:lstStyle/>
          <a:p>
            <a:r>
              <a:rPr lang="it-IT" altLang="zh-CN" dirty="0" smtClean="0"/>
              <a:t>   </a:t>
            </a:r>
            <a:r>
              <a:rPr lang="it-IT" altLang="zh-CN" dirty="0" smtClean="0"/>
              <a:t>Avvio </a:t>
            </a:r>
            <a:r>
              <a:rPr lang="it-IT" altLang="zh-CN" dirty="0" smtClean="0"/>
              <a:t>veloce</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12775" y="961390"/>
            <a:ext cx="10695305" cy="5255260"/>
          </a:xfrm>
        </p:spPr>
        <p:txBody>
          <a:bodyPr>
            <a:noAutofit/>
          </a:bodyPr>
          <a:lstStyle/>
          <a:p>
            <a:pPr algn="l">
              <a:lnSpc>
                <a:spcPts val="1540"/>
              </a:lnSpc>
            </a:pPr>
            <a:r>
              <a:rPr lang="it-IT" altLang="zh-CN" sz="1400" dirty="0" smtClean="0">
                <a:latin typeface="微软雅黑" panose="020B0503020204020204" charset="-122"/>
                <a:ea typeface="微软雅黑" panose="020B0503020204020204" charset="-122"/>
              </a:rPr>
              <a:t>1. Quando si impostano i parametri della telecamera, mettere la telecamera in modalità </a:t>
            </a:r>
            <a:r>
              <a:rPr lang="it-IT" altLang="zh-CN" sz="1400" dirty="0" err="1" smtClean="0">
                <a:latin typeface="微软雅黑" panose="020B0503020204020204" charset="-122"/>
                <a:ea typeface="微软雅黑" panose="020B0503020204020204" charset="-122"/>
              </a:rPr>
              <a:t>Setup</a:t>
            </a:r>
            <a:r>
              <a:rPr lang="it-IT" altLang="zh-CN" sz="1400" dirty="0" smtClean="0">
                <a:latin typeface="微软雅黑" panose="020B0503020204020204" charset="-122"/>
                <a:ea typeface="微软雅黑" panose="020B0503020204020204" charset="-122"/>
              </a:rPr>
              <a:t>.</a:t>
            </a:r>
          </a:p>
          <a:p>
            <a:pPr algn="l">
              <a:lnSpc>
                <a:spcPts val="1540"/>
              </a:lnSpc>
            </a:pPr>
            <a:r>
              <a:rPr lang="it-IT" altLang="zh-CN" sz="1400" dirty="0" smtClean="0">
                <a:latin typeface="微软雅黑" panose="020B0503020204020204" charset="-122"/>
                <a:ea typeface="微软雅黑" panose="020B0503020204020204" charset="-122"/>
              </a:rPr>
              <a:t>2. Non impostare la telecamera direttamente da ON a </a:t>
            </a:r>
            <a:r>
              <a:rPr lang="it-IT" altLang="zh-CN" sz="1400" dirty="0" err="1" smtClean="0">
                <a:latin typeface="微软雅黑" panose="020B0503020204020204" charset="-122"/>
                <a:ea typeface="微软雅黑" panose="020B0503020204020204" charset="-122"/>
              </a:rPr>
              <a:t>Setup</a:t>
            </a:r>
            <a:r>
              <a:rPr lang="it-IT" altLang="zh-CN" sz="1400" dirty="0" smtClean="0">
                <a:latin typeface="微软雅黑" panose="020B0503020204020204" charset="-122"/>
                <a:ea typeface="微软雅黑" panose="020B0503020204020204" charset="-122"/>
              </a:rPr>
              <a:t>.</a:t>
            </a:r>
          </a:p>
          <a:p>
            <a:pPr algn="l">
              <a:lnSpc>
                <a:spcPts val="1540"/>
              </a:lnSpc>
            </a:pPr>
            <a:r>
              <a:rPr lang="it-IT" altLang="zh-CN" sz="1400" dirty="0" smtClean="0">
                <a:latin typeface="微软雅黑" panose="020B0503020204020204" charset="-122"/>
                <a:ea typeface="微软雅黑" panose="020B0503020204020204" charset="-122"/>
              </a:rPr>
              <a:t>3. Per sostituire la batteria, la scheda SD, innanzitutto portare la fotocamera in modalità OFF.</a:t>
            </a:r>
          </a:p>
          <a:p>
            <a:pPr algn="l">
              <a:lnSpc>
                <a:spcPts val="1540"/>
              </a:lnSpc>
            </a:pPr>
            <a:r>
              <a:rPr lang="it-IT" altLang="zh-CN" sz="1400" dirty="0" smtClean="0">
                <a:latin typeface="微软雅黑" panose="020B0503020204020204" charset="-122"/>
                <a:ea typeface="微软雅黑" panose="020B0503020204020204" charset="-122"/>
              </a:rPr>
              <a:t>4. Il cambio di colore dell'indicatore</a:t>
            </a:r>
          </a:p>
          <a:p>
            <a:pPr algn="l">
              <a:lnSpc>
                <a:spcPts val="1540"/>
              </a:lnSpc>
            </a:pPr>
            <a:r>
              <a:rPr lang="it-IT" altLang="zh-CN" sz="1400" dirty="0" smtClean="0">
                <a:latin typeface="微软雅黑" panose="020B0503020204020204" charset="-122"/>
                <a:ea typeface="微软雅黑" panose="020B0503020204020204" charset="-122"/>
              </a:rPr>
              <a:t>    1) Durante l'aggiornamento della fotocamera, l'indicatore luminoso lampeggia in verde.</a:t>
            </a:r>
          </a:p>
          <a:p>
            <a:pPr algn="l">
              <a:lnSpc>
                <a:spcPts val="1540"/>
              </a:lnSpc>
            </a:pPr>
            <a:r>
              <a:rPr lang="it-IT" altLang="zh-CN" sz="1400" dirty="0" smtClean="0">
                <a:latin typeface="微软雅黑" panose="020B0503020204020204" charset="-122"/>
                <a:ea typeface="微软雅黑" panose="020B0503020204020204" charset="-122"/>
              </a:rPr>
              <a:t>     2) L'indicatore luminoso lampeggia in rosso quando è acceso o pronto per il funzionamento.</a:t>
            </a:r>
          </a:p>
          <a:p>
            <a:pPr algn="l">
              <a:lnSpc>
                <a:spcPts val="1540"/>
              </a:lnSpc>
            </a:pPr>
            <a:r>
              <a:rPr lang="it-IT" altLang="zh-CN" sz="1400" dirty="0" smtClean="0">
                <a:latin typeface="微软雅黑" panose="020B0503020204020204" charset="-122"/>
                <a:ea typeface="微软雅黑" panose="020B0503020204020204" charset="-122"/>
              </a:rPr>
              <a:t>     3) Quando la batteria è scarica, la spia diventa blu.</a:t>
            </a:r>
          </a:p>
          <a:p>
            <a:pPr algn="l">
              <a:lnSpc>
                <a:spcPts val="1540"/>
              </a:lnSpc>
            </a:pPr>
            <a:r>
              <a:rPr lang="it-IT" altLang="zh-CN" sz="1400" dirty="0" smtClean="0">
                <a:latin typeface="微软雅黑" panose="020B0503020204020204" charset="-122"/>
                <a:ea typeface="微软雅黑" panose="020B0503020204020204" charset="-122"/>
              </a:rPr>
              <a:t>     4) Quando è impostato su un tempo di attesa lungo, l'indicatore lampeggia in viola.</a:t>
            </a:r>
          </a:p>
          <a:p>
            <a:pPr algn="l">
              <a:lnSpc>
                <a:spcPts val="1540"/>
              </a:lnSpc>
            </a:pPr>
            <a:r>
              <a:rPr lang="it-IT" altLang="zh-CN" sz="1400" dirty="0" smtClean="0">
                <a:latin typeface="微软雅黑" panose="020B0503020204020204" charset="-122"/>
                <a:ea typeface="微软雅黑" panose="020B0503020204020204" charset="-122"/>
              </a:rPr>
              <a:t>5. </a:t>
            </a:r>
            <a:r>
              <a:rPr lang="it-IT" altLang="zh-CN" sz="1400" b="1" dirty="0" smtClean="0">
                <a:solidFill>
                  <a:srgbClr val="FF0000"/>
                </a:solidFill>
                <a:latin typeface="微软雅黑" panose="020B0503020204020204" charset="-122"/>
                <a:ea typeface="微软雅黑" panose="020B0503020204020204" charset="-122"/>
              </a:rPr>
              <a:t>Le batterie devono essere utilizzate batterie a secco, non è consigliabile utilizzare batterie ricaricabili.</a:t>
            </a:r>
          </a:p>
          <a:p>
            <a:pPr algn="l">
              <a:lnSpc>
                <a:spcPts val="1540"/>
              </a:lnSpc>
            </a:pPr>
            <a:r>
              <a:rPr lang="it-IT" altLang="zh-CN" sz="1400" dirty="0" smtClean="0">
                <a:latin typeface="微软雅黑" panose="020B0503020204020204" charset="-122"/>
                <a:ea typeface="微软雅黑" panose="020B0503020204020204" charset="-122"/>
              </a:rPr>
              <a:t>6. Quando si utilizza un alimentatore esterno, assicurarsi che la tensione sia corretta.</a:t>
            </a:r>
          </a:p>
          <a:p>
            <a:pPr algn="l">
              <a:lnSpc>
                <a:spcPts val="1540"/>
              </a:lnSpc>
            </a:pPr>
            <a:r>
              <a:rPr lang="it-IT" altLang="zh-CN" sz="1400" dirty="0" smtClean="0">
                <a:latin typeface="微软雅黑" panose="020B0503020204020204" charset="-122"/>
                <a:ea typeface="微软雅黑" panose="020B0503020204020204" charset="-122"/>
              </a:rPr>
              <a:t>7. Si prega di estrarre le batterie per lungo tempo inutilizzata, in modo da evitare perdite della batteria.</a:t>
            </a:r>
          </a:p>
          <a:p>
            <a:pPr algn="l">
              <a:lnSpc>
                <a:spcPts val="1540"/>
              </a:lnSpc>
            </a:pPr>
            <a:r>
              <a:rPr lang="it-IT" altLang="zh-CN" sz="1400" dirty="0" smtClean="0">
                <a:latin typeface="微软雅黑" panose="020B0503020204020204" charset="-122"/>
                <a:ea typeface="微软雅黑" panose="020B0503020204020204" charset="-122"/>
              </a:rPr>
              <a:t>8. La fotocamera non può essere immersa direttamente nell'acqua, non può essere collocata nell'ambiente di forti acidi e alcali.</a:t>
            </a:r>
          </a:p>
          <a:p>
            <a:pPr algn="l">
              <a:lnSpc>
                <a:spcPts val="1540"/>
              </a:lnSpc>
            </a:pPr>
            <a:r>
              <a:rPr lang="it-IT" altLang="zh-CN" sz="1400" dirty="0" smtClean="0">
                <a:latin typeface="微软雅黑" panose="020B0503020204020204" charset="-122"/>
                <a:ea typeface="微软雅黑" panose="020B0503020204020204" charset="-122"/>
              </a:rPr>
              <a:t>11. Il dito non può premere la lente di </a:t>
            </a:r>
            <a:r>
              <a:rPr lang="it-IT" altLang="zh-CN" sz="1400" dirty="0" err="1" smtClean="0">
                <a:latin typeface="微软雅黑" panose="020B0503020204020204" charset="-122"/>
                <a:ea typeface="微软雅黑" panose="020B0503020204020204" charset="-122"/>
              </a:rPr>
              <a:t>Fresnel</a:t>
            </a:r>
            <a:r>
              <a:rPr lang="it-IT" altLang="zh-CN" sz="1400" dirty="0" smtClean="0">
                <a:latin typeface="微软雅黑" panose="020B0503020204020204" charset="-122"/>
                <a:ea typeface="微软雅黑" panose="020B0503020204020204" charset="-122"/>
              </a:rPr>
              <a:t>.</a:t>
            </a:r>
          </a:p>
          <a:p>
            <a:pPr algn="l">
              <a:lnSpc>
                <a:spcPts val="1540"/>
              </a:lnSpc>
            </a:pPr>
            <a:r>
              <a:rPr lang="it-IT" altLang="zh-CN" sz="1400" dirty="0" smtClean="0">
                <a:latin typeface="微软雅黑" panose="020B0503020204020204" charset="-122"/>
                <a:ea typeface="微软雅黑" panose="020B0503020204020204" charset="-122"/>
              </a:rPr>
              <a:t>12. Tenere puliti l'obiettivo e il vano batteria.</a:t>
            </a:r>
          </a:p>
          <a:p>
            <a:pPr algn="l">
              <a:lnSpc>
                <a:spcPts val="1540"/>
              </a:lnSpc>
            </a:pPr>
            <a:r>
              <a:rPr lang="it-IT" altLang="zh-CN" sz="1400" dirty="0" smtClean="0">
                <a:latin typeface="微软雅黑" panose="020B0503020204020204" charset="-122"/>
                <a:ea typeface="微软雅黑" panose="020B0503020204020204" charset="-122"/>
              </a:rPr>
              <a:t>13. Non utilizzare oggetti appuntiti o duri per attaccare o graffiare lo schermo e altri oggetti che danneggiano.</a:t>
            </a:r>
            <a:endParaRPr lang="en-US" altLang="zh-CN" sz="1400" dirty="0">
              <a:latin typeface="微软雅黑" panose="020B0503020204020204" charset="-122"/>
              <a:ea typeface="微软雅黑" panose="020B0503020204020204" charset="-122"/>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3</a:t>
            </a:fld>
            <a:endParaRPr lang="zh-CN" altLang="en-US"/>
          </a:p>
        </p:txBody>
      </p:sp>
      <p:cxnSp>
        <p:nvCxnSpPr>
          <p:cNvPr id="7" name="直接连接符 6"/>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32460" y="372110"/>
            <a:ext cx="4101465" cy="368300"/>
          </a:xfrm>
          <a:prstGeom prst="rect">
            <a:avLst/>
          </a:prstGeom>
          <a:noFill/>
        </p:spPr>
        <p:txBody>
          <a:bodyPr wrap="square" rtlCol="0">
            <a:spAutoFit/>
          </a:bodyPr>
          <a:lstStyle/>
          <a:p>
            <a:pPr>
              <a:defRPr/>
            </a:pPr>
            <a:r>
              <a:rPr lang="it-IT" altLang="zh-CN" b="1" dirty="0" smtClean="0"/>
              <a:t>Note prima dell'uso </a:t>
            </a:r>
            <a:endParaRPr lang="zh-CN" alt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D9BB5D0-35E4-459D-AEF3-FE4D7C45CC19}" type="slidenum">
              <a:rPr lang="zh-CN" altLang="en-US" smtClean="0"/>
              <a:pPr/>
              <a:t>4</a:t>
            </a:fld>
            <a:endParaRPr lang="zh-CN" altLang="en-US"/>
          </a:p>
        </p:txBody>
      </p:sp>
      <p:cxnSp>
        <p:nvCxnSpPr>
          <p:cNvPr id="23" name="直接连接符 22"/>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654685" y="360045"/>
            <a:ext cx="2918043" cy="369332"/>
          </a:xfrm>
          <a:prstGeom prst="rect">
            <a:avLst/>
          </a:prstGeom>
          <a:noFill/>
        </p:spPr>
        <p:txBody>
          <a:bodyPr wrap="none" rtlCol="0" anchor="t">
            <a:spAutoFit/>
          </a:bodyPr>
          <a:lstStyle/>
          <a:p>
            <a:pPr>
              <a:defRPr/>
            </a:pPr>
            <a:r>
              <a:rPr lang="it-IT" altLang="zh-CN" dirty="0" smtClean="0"/>
              <a:t>Panoramica della fotocamera</a:t>
            </a:r>
            <a:endParaRPr lang="zh-CN" altLang="en-US" dirty="0"/>
          </a:p>
        </p:txBody>
      </p:sp>
      <p:cxnSp>
        <p:nvCxnSpPr>
          <p:cNvPr id="13" name="直接连接符 12"/>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pic>
        <p:nvPicPr>
          <p:cNvPr id="3077" name="Picture 5" descr="C:\Users\ettore.centofanti\Desktop\COMITEL VARIE\A FOTOTRAPPOLE  VARIE\KEEP GUARD\GUARD CAR GC01  KG 6981 (TARGHE AUTO)\FOTO e DISEGNI GUARD CAR\FOTO GUARD CAR\Foto Migliori\SIDE GC01.jpg"/>
          <p:cNvPicPr>
            <a:picLocks noChangeAspect="1" noChangeArrowheads="1"/>
          </p:cNvPicPr>
          <p:nvPr/>
        </p:nvPicPr>
        <p:blipFill>
          <a:blip r:embed="rId2" cstate="print"/>
          <a:srcRect/>
          <a:stretch>
            <a:fillRect/>
          </a:stretch>
        </p:blipFill>
        <p:spPr bwMode="auto">
          <a:xfrm>
            <a:off x="4249247" y="1107583"/>
            <a:ext cx="1597762" cy="2988962"/>
          </a:xfrm>
          <a:prstGeom prst="rect">
            <a:avLst/>
          </a:prstGeom>
          <a:noFill/>
        </p:spPr>
      </p:pic>
      <p:pic>
        <p:nvPicPr>
          <p:cNvPr id="17" name="6ec9cb5e-c933-4850-b328-7bf6fb1efa04" descr="Image"/>
          <p:cNvPicPr/>
          <p:nvPr/>
        </p:nvPicPr>
        <p:blipFill>
          <a:blip r:embed="rId3" r:link="rId4" cstate="print"/>
          <a:srcRect/>
          <a:stretch>
            <a:fillRect/>
          </a:stretch>
        </p:blipFill>
        <p:spPr bwMode="auto">
          <a:xfrm>
            <a:off x="6381642" y="4410455"/>
            <a:ext cx="3171682" cy="1224066"/>
          </a:xfrm>
          <a:prstGeom prst="rect">
            <a:avLst/>
          </a:prstGeom>
          <a:noFill/>
          <a:ln w="9525">
            <a:noFill/>
            <a:miter lim="800000"/>
            <a:headEnd/>
            <a:tailEnd/>
          </a:ln>
        </p:spPr>
      </p:pic>
      <p:graphicFrame>
        <p:nvGraphicFramePr>
          <p:cNvPr id="21" name="Tabella 20"/>
          <p:cNvGraphicFramePr>
            <a:graphicFrameLocks noGrp="1"/>
          </p:cNvGraphicFramePr>
          <p:nvPr/>
        </p:nvGraphicFramePr>
        <p:xfrm>
          <a:off x="934277" y="5692462"/>
          <a:ext cx="3573329" cy="640080"/>
        </p:xfrm>
        <a:graphic>
          <a:graphicData uri="http://schemas.openxmlformats.org/drawingml/2006/table">
            <a:tbl>
              <a:tblPr/>
              <a:tblGrid>
                <a:gridCol w="3573329"/>
              </a:tblGrid>
              <a:tr h="605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t>Particolare slot chiusa.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t>Hard</a:t>
                      </a:r>
                      <a:r>
                        <a:rPr lang="it-IT" sz="1200" b="1" baseline="0" dirty="0" smtClean="0"/>
                        <a:t> disk interno</a:t>
                      </a:r>
                      <a:r>
                        <a:rPr lang="it-IT" sz="1200" b="1" dirty="0" smtClean="0"/>
                        <a:t>  con  accesso tramite  Password </a:t>
                      </a:r>
                      <a:endParaRPr lang="it-IT" sz="1200" dirty="0" smtClean="0"/>
                    </a:p>
                    <a:p>
                      <a:endParaRPr lang="it-IT" sz="12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22" name="Tabella 21"/>
          <p:cNvGraphicFramePr>
            <a:graphicFrameLocks noGrp="1"/>
          </p:cNvGraphicFramePr>
          <p:nvPr/>
        </p:nvGraphicFramePr>
        <p:xfrm>
          <a:off x="6609522" y="5764696"/>
          <a:ext cx="2981738" cy="457200"/>
        </p:xfrm>
        <a:graphic>
          <a:graphicData uri="http://schemas.openxmlformats.org/drawingml/2006/table">
            <a:tbl>
              <a:tblPr/>
              <a:tblGrid>
                <a:gridCol w="2981738"/>
              </a:tblGrid>
              <a:tr h="347869">
                <a:tc>
                  <a:txBody>
                    <a:bodyPr/>
                    <a:lstStyle/>
                    <a:p>
                      <a:r>
                        <a:rPr lang="it-IT" sz="1200" b="1" dirty="0" smtClean="0"/>
                        <a:t> Particolare presa USB con cavo e accesso tramite</a:t>
                      </a:r>
                      <a:r>
                        <a:rPr lang="it-IT" sz="1200" b="1" baseline="0" dirty="0" smtClean="0"/>
                        <a:t> </a:t>
                      </a:r>
                      <a:r>
                        <a:rPr lang="it-IT" sz="1200" b="1" dirty="0" smtClean="0"/>
                        <a:t> Password</a:t>
                      </a:r>
                      <a:endParaRPr lang="it-IT" sz="12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2050" name="Picture 2" descr="C:\Users\ettore.centofanti\Desktop\COMITEL VARIE\A FOTOTRAPPOLE  VARIE\KEEP GUARD\GUARD CAR GC01  KG 6981 (TARGHE AUTO)\FOTO e DISEGNI GUARD CAR\FOTO GUARD CAR\Foto Migliori\Senza titolo-2.png"/>
          <p:cNvPicPr>
            <a:picLocks noChangeAspect="1" noChangeArrowheads="1"/>
          </p:cNvPicPr>
          <p:nvPr/>
        </p:nvPicPr>
        <p:blipFill>
          <a:blip r:embed="rId5" cstate="print"/>
          <a:srcRect/>
          <a:stretch>
            <a:fillRect/>
          </a:stretch>
        </p:blipFill>
        <p:spPr bwMode="auto">
          <a:xfrm>
            <a:off x="6606862" y="1184678"/>
            <a:ext cx="4552340" cy="2885046"/>
          </a:xfrm>
          <a:prstGeom prst="rect">
            <a:avLst/>
          </a:prstGeom>
          <a:noFill/>
        </p:spPr>
      </p:pic>
      <p:pic>
        <p:nvPicPr>
          <p:cNvPr id="2051" name="Picture 3" descr="C:\Users\ettore.centofanti\Desktop\COMITEL VARIE\A FOTOTRAPPOLE  VARIE\KEEP GUARD\GUARD CAR GC01  KG 6981 (TARGHE AUTO)\FOTO e DISEGNI GUARD CAR\FOTO GUARD CAR\Foto Migliori\GC01 (SCONTORNATA).png"/>
          <p:cNvPicPr>
            <a:picLocks noChangeAspect="1" noChangeArrowheads="1"/>
          </p:cNvPicPr>
          <p:nvPr/>
        </p:nvPicPr>
        <p:blipFill>
          <a:blip r:embed="rId6" cstate="print"/>
          <a:srcRect/>
          <a:stretch>
            <a:fillRect/>
          </a:stretch>
        </p:blipFill>
        <p:spPr bwMode="auto">
          <a:xfrm>
            <a:off x="1017431" y="889785"/>
            <a:ext cx="2408349" cy="3229754"/>
          </a:xfrm>
          <a:prstGeom prst="rect">
            <a:avLst/>
          </a:prstGeom>
          <a:noFill/>
        </p:spPr>
      </p:pic>
      <p:pic>
        <p:nvPicPr>
          <p:cNvPr id="20481" name="Picture 1" descr="C:\Users\ettore.centofanti\Desktop\1632302158887.jpg"/>
          <p:cNvPicPr>
            <a:picLocks noChangeAspect="1" noChangeArrowheads="1"/>
          </p:cNvPicPr>
          <p:nvPr/>
        </p:nvPicPr>
        <p:blipFill>
          <a:blip r:embed="rId7" cstate="print"/>
          <a:srcRect/>
          <a:stretch>
            <a:fillRect/>
          </a:stretch>
        </p:blipFill>
        <p:spPr bwMode="auto">
          <a:xfrm>
            <a:off x="1206880" y="4540469"/>
            <a:ext cx="3032612" cy="9686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624840" y="5861050"/>
            <a:ext cx="10706100" cy="307777"/>
          </a:xfrm>
          <a:prstGeom prst="rect">
            <a:avLst/>
          </a:prstGeom>
          <a:noFill/>
        </p:spPr>
        <p:txBody>
          <a:bodyPr wrap="square" rtlCol="0">
            <a:spAutoFit/>
          </a:bodyPr>
          <a:lstStyle/>
          <a:p>
            <a:r>
              <a:rPr lang="en-US" altLang="zh-CN" sz="1400" dirty="0" err="1" smtClean="0">
                <a:latin typeface="微软雅黑" panose="020B0503020204020204" charset="-122"/>
                <a:ea typeface="微软雅黑" panose="020B0503020204020204" charset="-122"/>
              </a:rPr>
              <a:t>Contenitore</a:t>
            </a:r>
            <a:r>
              <a:rPr lang="en-US" altLang="zh-CN" sz="1400" dirty="0" smtClean="0">
                <a:latin typeface="微软雅黑" panose="020B0503020204020204" charset="-122"/>
                <a:ea typeface="微软雅黑" panose="020B0503020204020204" charset="-122"/>
              </a:rPr>
              <a:t>  di </a:t>
            </a:r>
            <a:r>
              <a:rPr lang="en-US" altLang="zh-CN" sz="1400" dirty="0" err="1" smtClean="0">
                <a:latin typeface="微软雅黑" panose="020B0503020204020204" charset="-122"/>
                <a:ea typeface="微软雅黑" panose="020B0503020204020204" charset="-122"/>
              </a:rPr>
              <a:t>sicurezza</a:t>
            </a:r>
            <a:r>
              <a:rPr lang="en-US" altLang="zh-CN" sz="1400" dirty="0" smtClean="0">
                <a:latin typeface="微软雅黑" panose="020B0503020204020204" charset="-122"/>
                <a:ea typeface="微软雅黑" panose="020B0503020204020204" charset="-122"/>
              </a:rPr>
              <a:t> con </a:t>
            </a:r>
            <a:r>
              <a:rPr lang="en-US" altLang="zh-CN" sz="1400" dirty="0" err="1" smtClean="0">
                <a:latin typeface="微软雅黑" panose="020B0503020204020204" charset="-122"/>
                <a:ea typeface="微软雅黑" panose="020B0503020204020204" charset="-122"/>
              </a:rPr>
              <a:t>staffa</a:t>
            </a:r>
            <a:r>
              <a:rPr lang="en-US" altLang="zh-CN" sz="1400" dirty="0" smtClean="0">
                <a:latin typeface="微软雅黑" panose="020B0503020204020204" charset="-122"/>
                <a:ea typeface="微软雅黑" panose="020B0503020204020204" charset="-122"/>
              </a:rPr>
              <a:t> </a:t>
            </a:r>
            <a:r>
              <a:rPr lang="en-US" altLang="zh-CN" sz="1400" dirty="0" err="1" smtClean="0">
                <a:latin typeface="微软雅黑" panose="020B0503020204020204" charset="-122"/>
                <a:ea typeface="微软雅黑" panose="020B0503020204020204" charset="-122"/>
              </a:rPr>
              <a:t>posteriore</a:t>
            </a:r>
            <a:r>
              <a:rPr lang="en-US" altLang="zh-CN" sz="1400" dirty="0" smtClean="0">
                <a:latin typeface="微软雅黑" panose="020B0503020204020204" charset="-122"/>
                <a:ea typeface="微软雅黑" panose="020B0503020204020204" charset="-122"/>
              </a:rPr>
              <a:t> </a:t>
            </a:r>
            <a:r>
              <a:rPr lang="en-US" altLang="zh-CN" sz="1400" dirty="0" err="1" smtClean="0">
                <a:latin typeface="微软雅黑" panose="020B0503020204020204" charset="-122"/>
                <a:ea typeface="微软雅黑" panose="020B0503020204020204" charset="-122"/>
              </a:rPr>
              <a:t>inclinabile</a:t>
            </a:r>
            <a:r>
              <a:rPr lang="en-US" altLang="zh-CN" sz="1400" dirty="0" smtClean="0">
                <a:latin typeface="微软雅黑" panose="020B0503020204020204" charset="-122"/>
                <a:ea typeface="微软雅黑" panose="020B0503020204020204" charset="-122"/>
              </a:rPr>
              <a:t>                                                                                                                      </a:t>
            </a:r>
            <a:endParaRPr lang="en-US" altLang="zh-CN" sz="1400" dirty="0">
              <a:latin typeface="微软雅黑" panose="020B0503020204020204" charset="-122"/>
              <a:ea typeface="微软雅黑" panose="020B0503020204020204" charset="-122"/>
            </a:endParaRPr>
          </a:p>
        </p:txBody>
      </p:sp>
      <p:cxnSp>
        <p:nvCxnSpPr>
          <p:cNvPr id="14" name="直接连接符 13"/>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54685" y="360045"/>
            <a:ext cx="2331023" cy="369332"/>
          </a:xfrm>
          <a:prstGeom prst="rect">
            <a:avLst/>
          </a:prstGeom>
          <a:noFill/>
        </p:spPr>
        <p:txBody>
          <a:bodyPr wrap="none" rtlCol="0" anchor="t">
            <a:spAutoFit/>
          </a:bodyPr>
          <a:lstStyle/>
          <a:p>
            <a:pPr algn="l" eaLnBrk="1" fontAlgn="auto" hangingPunct="1">
              <a:spcBef>
                <a:spcPts val="0"/>
              </a:spcBef>
              <a:spcAft>
                <a:spcPts val="0"/>
              </a:spcAft>
              <a:defRPr/>
            </a:pPr>
            <a:r>
              <a:rPr lang="en-US" altLang="zh-CN" dirty="0" err="1" smtClean="0">
                <a:latin typeface="微软雅黑" panose="020B0503020204020204" charset="-122"/>
                <a:ea typeface="微软雅黑" panose="020B0503020204020204" charset="-122"/>
                <a:sym typeface="+mn-ea"/>
              </a:rPr>
              <a:t>Accessori</a:t>
            </a:r>
            <a:r>
              <a:rPr lang="en-US" altLang="zh-CN" dirty="0" smtClean="0">
                <a:latin typeface="微软雅黑" panose="020B0503020204020204" charset="-122"/>
                <a:ea typeface="微软雅黑" panose="020B0503020204020204" charset="-122"/>
                <a:sym typeface="+mn-ea"/>
              </a:rPr>
              <a:t> standard </a:t>
            </a:r>
            <a:endParaRPr lang="en-US" altLang="zh-CN" dirty="0">
              <a:latin typeface="微软雅黑" panose="020B0503020204020204" charset="-122"/>
              <a:ea typeface="微软雅黑" panose="020B0503020204020204" charset="-122"/>
              <a:sym typeface="+mn-ea"/>
            </a:endParaRPr>
          </a:p>
        </p:txBody>
      </p:sp>
      <p:sp>
        <p:nvSpPr>
          <p:cNvPr id="4" name="文本框 3"/>
          <p:cNvSpPr txBox="1"/>
          <p:nvPr/>
        </p:nvSpPr>
        <p:spPr>
          <a:xfrm>
            <a:off x="733031" y="2868930"/>
            <a:ext cx="10738533" cy="338554"/>
          </a:xfrm>
          <a:prstGeom prst="rect">
            <a:avLst/>
          </a:prstGeom>
          <a:noFill/>
        </p:spPr>
        <p:txBody>
          <a:bodyPr wrap="square" rtlCol="0">
            <a:spAutoFit/>
          </a:bodyPr>
          <a:lstStyle/>
          <a:p>
            <a:r>
              <a:rPr lang="en-US" altLang="zh-CN" sz="1600" dirty="0">
                <a:latin typeface="微软雅黑" panose="020B0503020204020204" charset="-122"/>
                <a:ea typeface="微软雅黑" panose="020B0503020204020204" charset="-122"/>
                <a:sym typeface="+mn-ea"/>
              </a:rPr>
              <a:t> </a:t>
            </a:r>
            <a:r>
              <a:rPr lang="en-US" altLang="zh-CN" sz="1600" dirty="0" smtClean="0">
                <a:latin typeface="微软雅黑" panose="020B0503020204020204" charset="-122"/>
                <a:ea typeface="微软雅黑" panose="020B0503020204020204" charset="-122"/>
                <a:sym typeface="+mn-ea"/>
              </a:rPr>
              <a:t>1×Cinghia                     1 x USB                       1 x </a:t>
            </a:r>
            <a:r>
              <a:rPr lang="en-US" altLang="zh-CN" sz="1600" dirty="0" err="1" smtClean="0">
                <a:latin typeface="微软雅黑" panose="020B0503020204020204" charset="-122"/>
                <a:ea typeface="微软雅黑" panose="020B0503020204020204" charset="-122"/>
                <a:sym typeface="+mn-ea"/>
              </a:rPr>
              <a:t>batteria</a:t>
            </a:r>
            <a:r>
              <a:rPr lang="en-US" altLang="zh-CN" sz="1600" dirty="0" smtClean="0">
                <a:latin typeface="微软雅黑" panose="020B0503020204020204" charset="-122"/>
                <a:ea typeface="微软雅黑" panose="020B0503020204020204" charset="-122"/>
                <a:sym typeface="+mn-ea"/>
              </a:rPr>
              <a:t>                       1×Case                    1×Manual </a:t>
            </a:r>
            <a:endParaRPr lang="zh-CN" altLang="en-US" sz="1600" dirty="0"/>
          </a:p>
        </p:txBody>
      </p:sp>
      <p:pic>
        <p:nvPicPr>
          <p:cNvPr id="5" name="图片 4" descr="IMG_9766"/>
          <p:cNvPicPr>
            <a:picLocks noChangeAspect="1"/>
          </p:cNvPicPr>
          <p:nvPr/>
        </p:nvPicPr>
        <p:blipFill>
          <a:blip r:embed="rId3" cstate="print"/>
          <a:stretch>
            <a:fillRect/>
          </a:stretch>
        </p:blipFill>
        <p:spPr>
          <a:xfrm>
            <a:off x="758415" y="1604120"/>
            <a:ext cx="1251753" cy="1251753"/>
          </a:xfrm>
          <a:prstGeom prst="rect">
            <a:avLst/>
          </a:prstGeom>
        </p:spPr>
      </p:pic>
      <p:pic>
        <p:nvPicPr>
          <p:cNvPr id="6" name="图片 5" descr="IMG_9765"/>
          <p:cNvPicPr>
            <a:picLocks noChangeAspect="1"/>
          </p:cNvPicPr>
          <p:nvPr/>
        </p:nvPicPr>
        <p:blipFill>
          <a:blip r:embed="rId4" cstate="print"/>
          <a:stretch>
            <a:fillRect/>
          </a:stretch>
        </p:blipFill>
        <p:spPr>
          <a:xfrm>
            <a:off x="2803338" y="1495017"/>
            <a:ext cx="1458826" cy="1458826"/>
          </a:xfrm>
          <a:prstGeom prst="rect">
            <a:avLst/>
          </a:prstGeom>
        </p:spPr>
      </p:pic>
      <p:pic>
        <p:nvPicPr>
          <p:cNvPr id="11" name="图片 10" descr="FA63D41C1EEA20A5EEA771876CB741C3"/>
          <p:cNvPicPr>
            <a:picLocks noChangeAspect="1"/>
          </p:cNvPicPr>
          <p:nvPr/>
        </p:nvPicPr>
        <p:blipFill>
          <a:blip r:embed="rId5" cstate="print"/>
          <a:stretch>
            <a:fillRect/>
          </a:stretch>
        </p:blipFill>
        <p:spPr>
          <a:xfrm>
            <a:off x="7547757" y="1753229"/>
            <a:ext cx="1182973" cy="968511"/>
          </a:xfrm>
          <a:prstGeom prst="rect">
            <a:avLst/>
          </a:prstGeom>
        </p:spPr>
      </p:pic>
      <p:pic>
        <p:nvPicPr>
          <p:cNvPr id="12" name="图片 11" descr="IMG_3051"/>
          <p:cNvPicPr>
            <a:picLocks noChangeAspect="1"/>
          </p:cNvPicPr>
          <p:nvPr/>
        </p:nvPicPr>
        <p:blipFill>
          <a:blip r:embed="rId6" cstate="print"/>
          <a:stretch>
            <a:fillRect/>
          </a:stretch>
        </p:blipFill>
        <p:spPr>
          <a:xfrm>
            <a:off x="9622197" y="1700331"/>
            <a:ext cx="1199254" cy="780866"/>
          </a:xfrm>
          <a:prstGeom prst="rect">
            <a:avLst/>
          </a:prstGeom>
        </p:spPr>
      </p:pic>
      <p:pic>
        <p:nvPicPr>
          <p:cNvPr id="15" name="图片 14" descr="24"/>
          <p:cNvPicPr>
            <a:picLocks noChangeAspect="1"/>
          </p:cNvPicPr>
          <p:nvPr/>
        </p:nvPicPr>
        <p:blipFill>
          <a:blip r:embed="rId7" cstate="print"/>
          <a:stretch>
            <a:fillRect/>
          </a:stretch>
        </p:blipFill>
        <p:spPr>
          <a:xfrm>
            <a:off x="8576366" y="4336028"/>
            <a:ext cx="2235835" cy="1490980"/>
          </a:xfrm>
          <a:prstGeom prst="rect">
            <a:avLst/>
          </a:prstGeom>
        </p:spPr>
      </p:pic>
      <p:sp>
        <p:nvSpPr>
          <p:cNvPr id="18" name="灯片编号占位符 17"/>
          <p:cNvSpPr>
            <a:spLocks noGrp="1"/>
          </p:cNvSpPr>
          <p:nvPr>
            <p:ph type="sldNum" sz="quarter" idx="12"/>
          </p:nvPr>
        </p:nvSpPr>
        <p:spPr/>
        <p:txBody>
          <a:bodyPr/>
          <a:lstStyle/>
          <a:p>
            <a:fld id="{7D9BB5D0-35E4-459D-AEF3-FE4D7C45CC19}" type="slidenum">
              <a:rPr lang="zh-CN" altLang="en-US" smtClean="0"/>
              <a:pPr/>
              <a:t>5</a:t>
            </a:fld>
            <a:endParaRPr lang="zh-CN" altLang="en-US"/>
          </a:p>
        </p:txBody>
      </p:sp>
      <p:cxnSp>
        <p:nvCxnSpPr>
          <p:cNvPr id="19" name="直接连接符 18"/>
          <p:cNvCxnSpPr/>
          <p:nvPr/>
        </p:nvCxnSpPr>
        <p:spPr>
          <a:xfrm>
            <a:off x="631825" y="390461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624840" y="3484880"/>
            <a:ext cx="4802505" cy="368300"/>
          </a:xfrm>
          <a:prstGeom prst="rect">
            <a:avLst/>
          </a:prstGeom>
          <a:noFill/>
        </p:spPr>
        <p:txBody>
          <a:bodyPr wrap="square" rtlCol="0">
            <a:spAutoFit/>
          </a:bodyPr>
          <a:lstStyle/>
          <a:p>
            <a:r>
              <a:rPr lang="en-US" altLang="zh-CN" dirty="0" smtClean="0">
                <a:latin typeface="微软雅黑" panose="020B0503020204020204" charset="-122"/>
                <a:ea typeface="微软雅黑" panose="020B0503020204020204" charset="-122"/>
              </a:rPr>
              <a:t> </a:t>
            </a:r>
            <a:r>
              <a:rPr lang="en-US" altLang="zh-CN" dirty="0" err="1" smtClean="0">
                <a:latin typeface="微软雅黑" panose="020B0503020204020204" charset="-122"/>
                <a:ea typeface="微软雅黑" panose="020B0503020204020204" charset="-122"/>
              </a:rPr>
              <a:t>Accessori</a:t>
            </a:r>
            <a:r>
              <a:rPr lang="en-US" altLang="zh-CN" dirty="0" smtClean="0">
                <a:latin typeface="微软雅黑" panose="020B0503020204020204" charset="-122"/>
                <a:ea typeface="微软雅黑" panose="020B0503020204020204" charset="-122"/>
              </a:rPr>
              <a:t> </a:t>
            </a:r>
            <a:r>
              <a:rPr lang="en-US" altLang="zh-CN" dirty="0" err="1" smtClean="0">
                <a:latin typeface="微软雅黑" panose="020B0503020204020204" charset="-122"/>
                <a:ea typeface="微软雅黑" panose="020B0503020204020204" charset="-122"/>
              </a:rPr>
              <a:t>particolari</a:t>
            </a:r>
            <a:r>
              <a:rPr lang="en-US" altLang="zh-CN" dirty="0" smtClean="0">
                <a:latin typeface="微软雅黑" panose="020B0503020204020204" charset="-122"/>
                <a:ea typeface="微软雅黑" panose="020B0503020204020204" charset="-122"/>
              </a:rPr>
              <a:t> (non </a:t>
            </a:r>
            <a:r>
              <a:rPr lang="en-US" altLang="zh-CN" dirty="0" err="1" smtClean="0">
                <a:latin typeface="微软雅黑" panose="020B0503020204020204" charset="-122"/>
                <a:ea typeface="微软雅黑" panose="020B0503020204020204" charset="-122"/>
              </a:rPr>
              <a:t>inclusi</a:t>
            </a:r>
            <a:r>
              <a:rPr lang="en-US" altLang="zh-CN" dirty="0" smtClean="0">
                <a:latin typeface="微软雅黑" panose="020B0503020204020204" charset="-122"/>
                <a:ea typeface="微软雅黑" panose="020B0503020204020204" charset="-122"/>
              </a:rPr>
              <a:t> )</a:t>
            </a:r>
            <a:endParaRPr lang="en-US" altLang="zh-CN" dirty="0">
              <a:latin typeface="微软雅黑" panose="020B0503020204020204" charset="-122"/>
              <a:ea typeface="微软雅黑" panose="020B0503020204020204" charset="-122"/>
            </a:endParaRPr>
          </a:p>
        </p:txBody>
      </p:sp>
      <p:pic>
        <p:nvPicPr>
          <p:cNvPr id="21" name="图片 20"/>
          <p:cNvPicPr>
            <a:picLocks noChangeAspect="1"/>
          </p:cNvPicPr>
          <p:nvPr/>
        </p:nvPicPr>
        <p:blipFill>
          <a:blip r:embed="rId8" cstate="print"/>
          <a:stretch>
            <a:fillRect/>
          </a:stretch>
        </p:blipFill>
        <p:spPr>
          <a:xfrm>
            <a:off x="1322070" y="4491990"/>
            <a:ext cx="1154430" cy="1233805"/>
          </a:xfrm>
          <a:prstGeom prst="rect">
            <a:avLst/>
          </a:prstGeom>
        </p:spPr>
      </p:pic>
      <p:sp>
        <p:nvSpPr>
          <p:cNvPr id="22" name="Rettangolo 21"/>
          <p:cNvSpPr/>
          <p:nvPr/>
        </p:nvSpPr>
        <p:spPr>
          <a:xfrm>
            <a:off x="8080513" y="5919887"/>
            <a:ext cx="3190462" cy="307777"/>
          </a:xfrm>
          <a:prstGeom prst="rect">
            <a:avLst/>
          </a:prstGeom>
        </p:spPr>
        <p:txBody>
          <a:bodyPr wrap="square">
            <a:spAutoFit/>
          </a:bodyPr>
          <a:lstStyle/>
          <a:p>
            <a:r>
              <a:rPr lang="en-US" altLang="zh-CN" sz="1400" dirty="0" err="1" smtClean="0">
                <a:solidFill>
                  <a:prstClr val="black"/>
                </a:solidFill>
                <a:latin typeface="微软雅黑" panose="020B0503020204020204" charset="-122"/>
                <a:ea typeface="微软雅黑" panose="020B0503020204020204" charset="-122"/>
              </a:rPr>
              <a:t>Supporto</a:t>
            </a:r>
            <a:r>
              <a:rPr lang="en-US" altLang="zh-CN" sz="1400" dirty="0" smtClean="0">
                <a:solidFill>
                  <a:prstClr val="black"/>
                </a:solidFill>
                <a:latin typeface="微软雅黑" panose="020B0503020204020204" charset="-122"/>
                <a:ea typeface="微软雅黑" panose="020B0503020204020204" charset="-122"/>
              </a:rPr>
              <a:t> a </a:t>
            </a:r>
            <a:r>
              <a:rPr lang="en-US" altLang="zh-CN" sz="1400" dirty="0" err="1" smtClean="0">
                <a:solidFill>
                  <a:prstClr val="black"/>
                </a:solidFill>
                <a:latin typeface="微软雅黑" panose="020B0503020204020204" charset="-122"/>
                <a:ea typeface="微软雅黑" panose="020B0503020204020204" charset="-122"/>
              </a:rPr>
              <a:t>vite</a:t>
            </a:r>
            <a:r>
              <a:rPr lang="en-US" altLang="zh-CN" sz="1400" dirty="0" smtClean="0">
                <a:solidFill>
                  <a:prstClr val="black"/>
                </a:solidFill>
                <a:latin typeface="微软雅黑" panose="020B0503020204020204" charset="-122"/>
                <a:ea typeface="微软雅黑" panose="020B0503020204020204" charset="-122"/>
              </a:rPr>
              <a:t> con </a:t>
            </a:r>
            <a:r>
              <a:rPr lang="en-US" altLang="zh-CN" sz="1400" dirty="0" err="1" smtClean="0">
                <a:solidFill>
                  <a:prstClr val="black"/>
                </a:solidFill>
                <a:latin typeface="微软雅黑" panose="020B0503020204020204" charset="-122"/>
                <a:ea typeface="微软雅黑" panose="020B0503020204020204" charset="-122"/>
              </a:rPr>
              <a:t>testa</a:t>
            </a:r>
            <a:r>
              <a:rPr lang="en-US" altLang="zh-CN" sz="1400" dirty="0" smtClean="0">
                <a:solidFill>
                  <a:prstClr val="black"/>
                </a:solidFill>
                <a:latin typeface="微软雅黑" panose="020B0503020204020204" charset="-122"/>
                <a:ea typeface="微软雅黑" panose="020B0503020204020204" charset="-122"/>
              </a:rPr>
              <a:t> a </a:t>
            </a:r>
            <a:r>
              <a:rPr lang="en-US" altLang="zh-CN" sz="1400" dirty="0" err="1" smtClean="0">
                <a:solidFill>
                  <a:prstClr val="black"/>
                </a:solidFill>
                <a:latin typeface="微软雅黑" panose="020B0503020204020204" charset="-122"/>
                <a:ea typeface="微软雅黑" panose="020B0503020204020204" charset="-122"/>
              </a:rPr>
              <a:t>sfera</a:t>
            </a:r>
            <a:r>
              <a:rPr lang="en-US" altLang="zh-CN" sz="1400" dirty="0" smtClean="0">
                <a:solidFill>
                  <a:prstClr val="black"/>
                </a:solidFill>
                <a:latin typeface="微软雅黑" panose="020B0503020204020204" charset="-122"/>
                <a:ea typeface="微软雅黑" panose="020B0503020204020204" charset="-122"/>
              </a:rPr>
              <a:t> </a:t>
            </a:r>
            <a:endParaRPr lang="it-IT" dirty="0"/>
          </a:p>
        </p:txBody>
      </p:sp>
      <p:pic>
        <p:nvPicPr>
          <p:cNvPr id="19457" name="Picture 1" descr="C:\Users\ettore.centofanti\Desktop\COMITEL VARIE\A FOTOTRAPPOLE  VARIE\CAVI PER BATTERIE ESTERNE\Cavo.png"/>
          <p:cNvPicPr>
            <a:picLocks noChangeAspect="1" noChangeArrowheads="1"/>
          </p:cNvPicPr>
          <p:nvPr/>
        </p:nvPicPr>
        <p:blipFill>
          <a:blip r:embed="rId9" cstate="print"/>
          <a:srcRect/>
          <a:stretch>
            <a:fillRect/>
          </a:stretch>
        </p:blipFill>
        <p:spPr bwMode="auto">
          <a:xfrm>
            <a:off x="5010307" y="1984931"/>
            <a:ext cx="1783458" cy="70857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75640" y="903605"/>
            <a:ext cx="6848475" cy="1976755"/>
          </a:xfrm>
        </p:spPr>
        <p:txBody>
          <a:bodyPr>
            <a:noAutofit/>
          </a:bodyPr>
          <a:lstStyle/>
          <a:p>
            <a:pPr algn="l" fontAlgn="ctr">
              <a:lnSpc>
                <a:spcPct val="100000"/>
              </a:lnSpc>
            </a:pPr>
            <a:r>
              <a:rPr lang="it-IT" sz="1600" dirty="0" smtClean="0">
                <a:latin typeface="微软雅黑" panose="020B0503020204020204" charset="-122"/>
                <a:ea typeface="微软雅黑" panose="020B0503020204020204" charset="-122"/>
              </a:rPr>
              <a:t> Nel guscio posteriore alloggiamento da </a:t>
            </a:r>
            <a:r>
              <a:rPr lang="it-IT" sz="1600" b="1" dirty="0" smtClean="0">
                <a:latin typeface="微软雅黑" panose="020B0503020204020204" charset="-122"/>
                <a:ea typeface="微软雅黑" panose="020B0503020204020204" charset="-122"/>
              </a:rPr>
              <a:t>n. 8 batterie stilo AA </a:t>
            </a:r>
            <a:br>
              <a:rPr lang="it-IT" sz="1600" b="1" dirty="0" smtClean="0">
                <a:latin typeface="微软雅黑" panose="020B0503020204020204" charset="-122"/>
                <a:ea typeface="微软雅黑" panose="020B0503020204020204" charset="-122"/>
              </a:rPr>
            </a:br>
            <a:r>
              <a:rPr lang="it-IT" sz="1600" b="1" dirty="0" smtClean="0">
                <a:latin typeface="微软雅黑" panose="020B0503020204020204" charset="-122"/>
                <a:ea typeface="微软雅黑" panose="020B0503020204020204" charset="-122"/>
              </a:rPr>
              <a:t>da 1,5V. </a:t>
            </a:r>
            <a:r>
              <a:rPr lang="it-IT" sz="1600" dirty="0" smtClean="0">
                <a:latin typeface="微软雅黑" panose="020B0503020204020204" charset="-122"/>
                <a:ea typeface="微软雅黑" panose="020B0503020204020204" charset="-122"/>
              </a:rPr>
              <a:t/>
            </a:r>
            <a:br>
              <a:rPr lang="it-IT" sz="1600" dirty="0" smtClean="0">
                <a:latin typeface="微软雅黑" panose="020B0503020204020204" charset="-122"/>
                <a:ea typeface="微软雅黑" panose="020B0503020204020204" charset="-122"/>
              </a:rPr>
            </a:br>
            <a:r>
              <a:rPr lang="it-IT" sz="1600" b="1" dirty="0" smtClean="0">
                <a:latin typeface="微软雅黑" panose="020B0503020204020204" charset="-122"/>
                <a:ea typeface="微软雅黑" panose="020B0503020204020204" charset="-122"/>
              </a:rPr>
              <a:t>Installa un set completo di 8 batterie stilo AA non ricaricabili </a:t>
            </a:r>
            <a:r>
              <a:rPr lang="it-IT" sz="1600" dirty="0" smtClean="0">
                <a:latin typeface="微软雅黑" panose="020B0503020204020204" charset="-122"/>
                <a:ea typeface="微软雅黑" panose="020B0503020204020204" charset="-122"/>
              </a:rPr>
              <a:t>. Assicurarsi di inserire ogni batteria con la polarità corretta (estremità negativa o "piatta" contro la molla lunga di ogni slot della batteria). </a:t>
            </a:r>
            <a:r>
              <a:rPr lang="it-IT" sz="1600" dirty="0" err="1" smtClean="0">
                <a:solidFill>
                  <a:srgbClr val="FF0000"/>
                </a:solidFill>
                <a:latin typeface="微软雅黑" panose="020B0503020204020204" charset="-122"/>
                <a:ea typeface="微软雅黑" panose="020B0503020204020204" charset="-122"/>
              </a:rPr>
              <a:t>Guard</a:t>
            </a:r>
            <a:r>
              <a:rPr lang="it-IT" sz="1600" dirty="0" smtClean="0">
                <a:solidFill>
                  <a:srgbClr val="FF0000"/>
                </a:solidFill>
                <a:latin typeface="微软雅黑" panose="020B0503020204020204" charset="-122"/>
                <a:ea typeface="微软雅黑" panose="020B0503020204020204" charset="-122"/>
              </a:rPr>
              <a:t> 4K/ GC01 funziona con alimentazione a 12 volt ( 8 pile stilo AA o con cavo di alimentazione esterna con batteria a 12 V / 5 </a:t>
            </a:r>
            <a:r>
              <a:rPr lang="it-IT" sz="1600" dirty="0" err="1" smtClean="0">
                <a:solidFill>
                  <a:srgbClr val="FF0000"/>
                </a:solidFill>
                <a:latin typeface="微软雅黑" panose="020B0503020204020204" charset="-122"/>
                <a:ea typeface="微软雅黑" panose="020B0503020204020204" charset="-122"/>
              </a:rPr>
              <a:t>Amp</a:t>
            </a:r>
            <a:r>
              <a:rPr lang="it-IT" sz="1600" dirty="0" smtClean="0">
                <a:solidFill>
                  <a:srgbClr val="FF0000"/>
                </a:solidFill>
                <a:latin typeface="微软雅黑" panose="020B0503020204020204" charset="-122"/>
                <a:ea typeface="微软雅黑" panose="020B0503020204020204" charset="-122"/>
              </a:rPr>
              <a:t>.</a:t>
            </a:r>
            <a:endParaRPr sz="1600" dirty="0">
              <a:solidFill>
                <a:srgbClr val="FF0000"/>
              </a:solidFill>
              <a:latin typeface="微软雅黑" panose="020B0503020204020204" charset="-122"/>
              <a:ea typeface="微软雅黑" panose="020B0503020204020204" charset="-122"/>
            </a:endParaRPr>
          </a:p>
        </p:txBody>
      </p:sp>
      <p:sp>
        <p:nvSpPr>
          <p:cNvPr id="6" name="文本框 5"/>
          <p:cNvSpPr txBox="1"/>
          <p:nvPr/>
        </p:nvSpPr>
        <p:spPr>
          <a:xfrm>
            <a:off x="675640" y="3785235"/>
            <a:ext cx="6847840" cy="2031325"/>
          </a:xfrm>
          <a:prstGeom prst="rect">
            <a:avLst/>
          </a:prstGeom>
          <a:noFill/>
        </p:spPr>
        <p:txBody>
          <a:bodyPr wrap="square" rtlCol="0">
            <a:spAutoFit/>
          </a:bodyPr>
          <a:lstStyle/>
          <a:p>
            <a:r>
              <a:rPr lang="it-IT" sz="1600" b="1" dirty="0" smtClean="0">
                <a:latin typeface="微软雅黑" panose="020B0503020204020204" charset="-122"/>
                <a:ea typeface="微软雅黑" panose="020B0503020204020204" charset="-122"/>
              </a:rPr>
              <a:t>Il sistema  </a:t>
            </a:r>
            <a:r>
              <a:rPr lang="it-IT" sz="1600" b="1" dirty="0" err="1" smtClean="0">
                <a:latin typeface="微软雅黑" panose="020B0503020204020204" charset="-122"/>
                <a:ea typeface="微软雅黑" panose="020B0503020204020204" charset="-122"/>
              </a:rPr>
              <a:t>Guard</a:t>
            </a:r>
            <a:r>
              <a:rPr lang="it-IT" sz="1600" b="1" dirty="0" smtClean="0">
                <a:latin typeface="微软雅黑" panose="020B0503020204020204" charset="-122"/>
                <a:ea typeface="微软雅黑" panose="020B0503020204020204" charset="-122"/>
              </a:rPr>
              <a:t> </a:t>
            </a:r>
            <a:r>
              <a:rPr lang="it-IT" sz="1600" b="1" dirty="0" err="1" smtClean="0">
                <a:latin typeface="微软雅黑" panose="020B0503020204020204" charset="-122"/>
                <a:ea typeface="微软雅黑" panose="020B0503020204020204" charset="-122"/>
              </a:rPr>
              <a:t>Car</a:t>
            </a:r>
            <a:r>
              <a:rPr lang="it-IT" sz="1600" b="1" dirty="0" smtClean="0">
                <a:latin typeface="微软雅黑" panose="020B0503020204020204" charset="-122"/>
                <a:ea typeface="微软雅黑" panose="020B0503020204020204" charset="-122"/>
              </a:rPr>
              <a:t> 4K /GC01 non ha una memoria esterna  estraibile “ma interna” </a:t>
            </a:r>
            <a:r>
              <a:rPr lang="it-IT" sz="1600" dirty="0" smtClean="0">
                <a:latin typeface="微软雅黑" panose="020B0503020204020204" charset="-122"/>
                <a:ea typeface="微软雅黑" panose="020B0503020204020204" charset="-122"/>
              </a:rPr>
              <a:t> per salvare foto (formato .jpg) e/o video </a:t>
            </a:r>
            <a:r>
              <a:rPr lang="it-IT" sz="1600" b="1" dirty="0" smtClean="0">
                <a:latin typeface="微软雅黑" panose="020B0503020204020204" charset="-122"/>
                <a:ea typeface="微软雅黑" panose="020B0503020204020204" charset="-122"/>
              </a:rPr>
              <a:t>(</a:t>
            </a:r>
            <a:r>
              <a:rPr lang="it-IT" sz="1400" dirty="0" smtClean="0">
                <a:solidFill>
                  <a:srgbClr val="FF0000"/>
                </a:solidFill>
                <a:latin typeface="微软雅黑" panose="020B0503020204020204" charset="-122"/>
                <a:ea typeface="微软雅黑" panose="020B0503020204020204" charset="-122"/>
              </a:rPr>
              <a:t>formato .mp4 1280x720 o 1920x1080 </a:t>
            </a:r>
            <a:r>
              <a:rPr lang="it-IT" sz="1600" dirty="0" smtClean="0">
                <a:solidFill>
                  <a:srgbClr val="FF0000"/>
                </a:solidFill>
                <a:latin typeface="微软雅黑" panose="020B0503020204020204" charset="-122"/>
                <a:ea typeface="微软雅黑" panose="020B0503020204020204" charset="-122"/>
              </a:rPr>
              <a:t>e </a:t>
            </a:r>
            <a:r>
              <a:rPr lang="it-IT" sz="1600" b="1" dirty="0" smtClean="0">
                <a:solidFill>
                  <a:srgbClr val="FF0000"/>
                </a:solidFill>
                <a:latin typeface="微软雅黑" panose="020B0503020204020204" charset="-122"/>
                <a:ea typeface="微软雅黑" panose="020B0503020204020204" charset="-122"/>
              </a:rPr>
              <a:t>4 K (3840x2160)</a:t>
            </a:r>
            <a:r>
              <a:rPr lang="it-IT" sz="1600" dirty="0" smtClean="0">
                <a:solidFill>
                  <a:srgbClr val="FF0000"/>
                </a:solidFill>
                <a:latin typeface="微软雅黑" panose="020B0503020204020204" charset="-122"/>
                <a:ea typeface="微软雅黑" panose="020B0503020204020204" charset="-122"/>
              </a:rPr>
              <a:t>. </a:t>
            </a:r>
          </a:p>
          <a:p>
            <a:endParaRPr lang="it-IT" sz="1600" b="1" dirty="0" smtClean="0">
              <a:latin typeface="微软雅黑" panose="020B0503020204020204" charset="-122"/>
              <a:ea typeface="微软雅黑" panose="020B0503020204020204" charset="-122"/>
            </a:endParaRPr>
          </a:p>
          <a:p>
            <a:r>
              <a:rPr lang="it-IT" sz="1600" b="1" dirty="0" smtClean="0">
                <a:latin typeface="微软雅黑" panose="020B0503020204020204" charset="-122"/>
                <a:ea typeface="微软雅黑" panose="020B0503020204020204" charset="-122"/>
              </a:rPr>
              <a:t>NB: Le operazioni sono vincolate ad un inserimento di una password in accensione ed in collegamento via cavo USB con Computer ecc,ecc. </a:t>
            </a:r>
          </a:p>
          <a:p>
            <a:endParaRPr sz="1400" dirty="0">
              <a:latin typeface="微软雅黑" panose="020B0503020204020204" charset="-122"/>
              <a:ea typeface="微软雅黑" panose="020B0503020204020204" charset="-122"/>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6</a:t>
            </a:fld>
            <a:endParaRPr lang="zh-CN" altLang="en-US"/>
          </a:p>
        </p:txBody>
      </p:sp>
      <p:cxnSp>
        <p:nvCxnSpPr>
          <p:cNvPr id="16" name="直接连接符 15"/>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587375" y="399415"/>
            <a:ext cx="3548380" cy="369332"/>
          </a:xfrm>
          <a:prstGeom prst="rect">
            <a:avLst/>
          </a:prstGeom>
          <a:noFill/>
        </p:spPr>
        <p:txBody>
          <a:bodyPr wrap="square" rtlCol="0">
            <a:spAutoFit/>
          </a:bodyPr>
          <a:lstStyle/>
          <a:p>
            <a:r>
              <a:rPr lang="en-US" altLang="zh-CN" dirty="0" err="1" smtClean="0">
                <a:latin typeface="微软雅黑" panose="020B0503020204020204" charset="-122"/>
                <a:ea typeface="微软雅黑" panose="020B0503020204020204" charset="-122"/>
              </a:rPr>
              <a:t>Alimentazione</a:t>
            </a:r>
            <a:r>
              <a:rPr lang="en-US" altLang="zh-CN" dirty="0" smtClean="0">
                <a:latin typeface="微软雅黑" panose="020B0503020204020204" charset="-122"/>
                <a:ea typeface="微软雅黑" panose="020B0503020204020204" charset="-122"/>
              </a:rPr>
              <a:t> </a:t>
            </a:r>
            <a:r>
              <a:rPr lang="en-US" altLang="zh-CN" dirty="0" err="1" smtClean="0">
                <a:latin typeface="微软雅黑" panose="020B0503020204020204" charset="-122"/>
                <a:ea typeface="微软雅黑" panose="020B0503020204020204" charset="-122"/>
              </a:rPr>
              <a:t>elettrica</a:t>
            </a:r>
            <a:endParaRPr lang="en-US" altLang="zh-CN" dirty="0">
              <a:latin typeface="微软雅黑" panose="020B0503020204020204" charset="-122"/>
              <a:ea typeface="微软雅黑" panose="020B0503020204020204" charset="-122"/>
            </a:endParaRPr>
          </a:p>
        </p:txBody>
      </p:sp>
      <p:cxnSp>
        <p:nvCxnSpPr>
          <p:cNvPr id="24" name="直接连接符 23"/>
          <p:cNvCxnSpPr/>
          <p:nvPr/>
        </p:nvCxnSpPr>
        <p:spPr>
          <a:xfrm>
            <a:off x="587375" y="3497580"/>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38478" y="3148330"/>
            <a:ext cx="6158535" cy="369332"/>
          </a:xfrm>
          <a:prstGeom prst="rect">
            <a:avLst/>
          </a:prstGeom>
          <a:noFill/>
        </p:spPr>
        <p:txBody>
          <a:bodyPr wrap="square" rtlCol="0">
            <a:spAutoFit/>
          </a:bodyPr>
          <a:lstStyle/>
          <a:p>
            <a:r>
              <a:rPr lang="it-IT" altLang="zh-CN" b="1" dirty="0" smtClean="0">
                <a:latin typeface="微软雅黑" panose="020B0503020204020204" charset="-122"/>
                <a:ea typeface="微软雅黑" panose="020B0503020204020204" charset="-122"/>
              </a:rPr>
              <a:t>Memoria interna ( non accessibile)  </a:t>
            </a:r>
            <a:r>
              <a:rPr lang="zh-CN" altLang="en-US" b="1" dirty="0" smtClean="0">
                <a:latin typeface="微软雅黑" panose="020B0503020204020204" charset="-122"/>
                <a:ea typeface="微软雅黑" panose="020B0503020204020204" charset="-122"/>
              </a:rPr>
              <a:t> </a:t>
            </a:r>
            <a:r>
              <a:rPr lang="it-IT" altLang="zh-CN" b="1" dirty="0" smtClean="0">
                <a:latin typeface="微软雅黑" panose="020B0503020204020204" charset="-122"/>
                <a:ea typeface="微软雅黑" panose="020B0503020204020204" charset="-122"/>
              </a:rPr>
              <a:t> </a:t>
            </a:r>
            <a:r>
              <a:rPr lang="zh-CN" altLang="en-US" b="1" dirty="0" smtClean="0">
                <a:latin typeface="微软雅黑" panose="020B0503020204020204" charset="-122"/>
                <a:ea typeface="微软雅黑" panose="020B0503020204020204" charset="-122"/>
              </a:rPr>
              <a:t> </a:t>
            </a:r>
            <a:endParaRPr lang="zh-CN" altLang="en-US" b="1"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3" cstate="print"/>
          <a:stretch>
            <a:fillRect/>
          </a:stretch>
        </p:blipFill>
        <p:spPr>
          <a:xfrm>
            <a:off x="8148320" y="903605"/>
            <a:ext cx="1750060" cy="2550160"/>
          </a:xfrm>
          <a:prstGeom prst="rect">
            <a:avLst/>
          </a:prstGeom>
        </p:spPr>
      </p:pic>
      <p:graphicFrame>
        <p:nvGraphicFramePr>
          <p:cNvPr id="17" name="Tabella 16"/>
          <p:cNvGraphicFramePr>
            <a:graphicFrameLocks noGrp="1"/>
          </p:cNvGraphicFramePr>
          <p:nvPr/>
        </p:nvGraphicFramePr>
        <p:xfrm>
          <a:off x="7456869" y="5383369"/>
          <a:ext cx="3876539" cy="682580"/>
        </p:xfrm>
        <a:graphic>
          <a:graphicData uri="http://schemas.openxmlformats.org/drawingml/2006/table">
            <a:tbl>
              <a:tblPr/>
              <a:tblGrid>
                <a:gridCol w="3876539"/>
              </a:tblGrid>
              <a:tr h="682580">
                <a:tc>
                  <a:txBody>
                    <a:bodyPr/>
                    <a:lstStyle/>
                    <a:p>
                      <a:r>
                        <a:rPr lang="it-IT" sz="1800" b="1" dirty="0" smtClean="0"/>
                        <a:t>Particolare slot chiusa, Hard</a:t>
                      </a:r>
                      <a:r>
                        <a:rPr lang="it-IT" sz="1800" b="1" baseline="0" dirty="0" smtClean="0"/>
                        <a:t> disk interno con accesso tramite </a:t>
                      </a:r>
                      <a:r>
                        <a:rPr lang="it-IT" sz="1800" b="1" dirty="0" smtClean="0"/>
                        <a:t>Password </a:t>
                      </a:r>
                      <a:endParaRPr lang="it-IT"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4" name="Picture 1" descr="C:\Users\ettore.centofanti\Desktop\1632302158887.jpg"/>
          <p:cNvPicPr>
            <a:picLocks noChangeAspect="1" noChangeArrowheads="1"/>
          </p:cNvPicPr>
          <p:nvPr/>
        </p:nvPicPr>
        <p:blipFill>
          <a:blip r:embed="rId4" cstate="print"/>
          <a:srcRect/>
          <a:stretch>
            <a:fillRect/>
          </a:stretch>
        </p:blipFill>
        <p:spPr bwMode="auto">
          <a:xfrm>
            <a:off x="7577452" y="4231935"/>
            <a:ext cx="3265136" cy="10428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03852" y="3279912"/>
            <a:ext cx="10008704" cy="2873237"/>
          </a:xfrm>
        </p:spPr>
        <p:style>
          <a:lnRef idx="2">
            <a:schemeClr val="dk1"/>
          </a:lnRef>
          <a:fillRef idx="1">
            <a:schemeClr val="lt1"/>
          </a:fillRef>
          <a:effectRef idx="0">
            <a:schemeClr val="dk1"/>
          </a:effectRef>
          <a:fontRef idx="minor">
            <a:schemeClr val="dk1"/>
          </a:fontRef>
        </p:style>
        <p:txBody>
          <a:bodyPr>
            <a:normAutofit fontScale="90000"/>
          </a:bodyPr>
          <a:lstStyle/>
          <a:p>
            <a:pPr algn="l" fontAlgn="auto">
              <a:lnSpc>
                <a:spcPct val="100000"/>
              </a:lnSpc>
            </a:pPr>
            <a:r>
              <a:rPr lang="zh-CN" altLang="en-US" sz="1400" dirty="0">
                <a:latin typeface="微软雅黑" panose="020B0503020204020204" charset="-122"/>
                <a:ea typeface="微软雅黑" panose="020B0503020204020204" charset="-122"/>
              </a:rPr>
              <a:t/>
            </a:r>
            <a:br>
              <a:rPr lang="zh-CN" altLang="en-US" sz="14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r>
              <a:rPr lang="zh-CN" altLang="en-US" sz="1200" dirty="0">
                <a:latin typeface="微软雅黑" panose="020B0503020204020204" charset="-122"/>
                <a:ea typeface="微软雅黑" panose="020B0503020204020204" charset="-122"/>
              </a:rPr>
              <a:t/>
            </a:r>
            <a:br>
              <a:rPr lang="zh-CN" altLang="en-US" sz="1200" dirty="0">
                <a:latin typeface="微软雅黑" panose="020B0503020204020204" charset="-122"/>
                <a:ea typeface="微软雅黑" panose="020B0503020204020204" charset="-122"/>
              </a:rPr>
            </a:br>
            <a:endParaRPr lang="zh-CN" altLang="en-US" sz="1200" dirty="0">
              <a:latin typeface="微软雅黑" panose="020B0503020204020204" charset="-122"/>
              <a:ea typeface="微软雅黑" panose="020B0503020204020204" charset="-122"/>
            </a:endParaRPr>
          </a:p>
        </p:txBody>
      </p:sp>
      <p:sp>
        <p:nvSpPr>
          <p:cNvPr id="3" name="文本框 2"/>
          <p:cNvSpPr txBox="1"/>
          <p:nvPr/>
        </p:nvSpPr>
        <p:spPr>
          <a:xfrm>
            <a:off x="650240" y="780415"/>
            <a:ext cx="9270365" cy="319405"/>
          </a:xfrm>
          <a:prstGeom prst="rect">
            <a:avLst/>
          </a:prstGeom>
          <a:noFill/>
        </p:spPr>
        <p:txBody>
          <a:bodyPr wrap="square" rtlCol="0">
            <a:spAutoFit/>
          </a:bodyPr>
          <a:lstStyle/>
          <a:p>
            <a:r>
              <a:rPr lang="it-IT" altLang="zh-CN" sz="1400" b="1" dirty="0" smtClean="0">
                <a:latin typeface="微软雅黑" panose="020B0503020204020204" charset="-122"/>
                <a:ea typeface="微软雅黑" panose="020B0503020204020204" charset="-122"/>
                <a:sym typeface="+mn-ea"/>
              </a:rPr>
              <a:t>Il sistema  ha due modalità operative di base: </a:t>
            </a:r>
            <a:r>
              <a:rPr lang="zh-CN" altLang="it-IT" sz="1400" b="1" dirty="0" smtClean="0">
                <a:latin typeface="微软雅黑" panose="020B0503020204020204" charset="-122"/>
                <a:ea typeface="微软雅黑" panose="020B0503020204020204" charset="-122"/>
                <a:sym typeface="+mn-ea"/>
              </a:rPr>
              <a:t>「</a:t>
            </a:r>
            <a:r>
              <a:rPr lang="it-IT" altLang="zh-CN" sz="1400" b="1" dirty="0" smtClean="0">
                <a:latin typeface="微软雅黑" panose="020B0503020204020204" charset="-122"/>
                <a:ea typeface="微软雅黑" panose="020B0503020204020204" charset="-122"/>
                <a:sym typeface="+mn-ea"/>
              </a:rPr>
              <a:t>OFF</a:t>
            </a:r>
            <a:r>
              <a:rPr lang="zh-CN" altLang="it-IT" sz="1400" b="1" dirty="0" smtClean="0">
                <a:latin typeface="微软雅黑" panose="020B0503020204020204" charset="-122"/>
                <a:ea typeface="微软雅黑" panose="020B0503020204020204" charset="-122"/>
                <a:sym typeface="+mn-ea"/>
              </a:rPr>
              <a:t>」</a:t>
            </a:r>
            <a:r>
              <a:rPr lang="it-IT" altLang="zh-CN" sz="1400" b="1" dirty="0" smtClean="0">
                <a:latin typeface="微软雅黑" panose="020B0503020204020204" charset="-122"/>
                <a:ea typeface="微软雅黑" panose="020B0503020204020204" charset="-122"/>
                <a:sym typeface="+mn-ea"/>
              </a:rPr>
              <a:t>, </a:t>
            </a:r>
            <a:r>
              <a:rPr lang="zh-CN" altLang="it-IT" sz="1400" b="1" dirty="0" smtClean="0">
                <a:latin typeface="微软雅黑" panose="020B0503020204020204" charset="-122"/>
                <a:ea typeface="微软雅黑" panose="020B0503020204020204" charset="-122"/>
                <a:sym typeface="+mn-ea"/>
              </a:rPr>
              <a:t>「</a:t>
            </a:r>
            <a:r>
              <a:rPr lang="it-IT" altLang="zh-CN" sz="1400" b="1" dirty="0" smtClean="0">
                <a:latin typeface="微软雅黑" panose="020B0503020204020204" charset="-122"/>
                <a:ea typeface="微软雅黑" panose="020B0503020204020204" charset="-122"/>
                <a:sym typeface="+mn-ea"/>
              </a:rPr>
              <a:t>ON</a:t>
            </a:r>
            <a:r>
              <a:rPr lang="zh-CN" altLang="it-IT" sz="1400" b="1" dirty="0" smtClean="0">
                <a:latin typeface="微软雅黑" panose="020B0503020204020204" charset="-122"/>
                <a:ea typeface="微软雅黑" panose="020B0503020204020204" charset="-122"/>
                <a:sym typeface="+mn-ea"/>
              </a:rPr>
              <a:t>」</a:t>
            </a:r>
            <a:endParaRPr lang="zh-CN" altLang="en-US" sz="1400" b="1" dirty="0">
              <a:latin typeface="微软雅黑" panose="020B0503020204020204" charset="-122"/>
              <a:ea typeface="微软雅黑" panose="020B0503020204020204" charset="-122"/>
              <a:sym typeface="+mn-ea"/>
            </a:endParaRPr>
          </a:p>
        </p:txBody>
      </p:sp>
      <p:sp>
        <p:nvSpPr>
          <p:cNvPr id="4" name="文本框 3"/>
          <p:cNvSpPr txBox="1"/>
          <p:nvPr/>
        </p:nvSpPr>
        <p:spPr>
          <a:xfrm>
            <a:off x="226711" y="1012642"/>
            <a:ext cx="9918759" cy="120733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auto">
              <a:lnSpc>
                <a:spcPts val="1440"/>
              </a:lnSpc>
            </a:pPr>
            <a:r>
              <a:rPr lang="it-IT" altLang="zh-CN" sz="1200" b="1" dirty="0" smtClean="0">
                <a:latin typeface="微软雅黑" panose="020B0503020204020204" charset="-122"/>
                <a:ea typeface="微软雅黑" panose="020B0503020204020204" charset="-122"/>
              </a:rPr>
              <a:t>●</a:t>
            </a:r>
            <a:r>
              <a:rPr lang="zh-CN" altLang="it-IT" sz="1200" b="1" dirty="0" smtClean="0">
                <a:latin typeface="微软雅黑" panose="020B0503020204020204" charset="-122"/>
                <a:ea typeface="微软雅黑" panose="020B0503020204020204" charset="-122"/>
              </a:rPr>
              <a:t>「</a:t>
            </a:r>
            <a:r>
              <a:rPr lang="it-IT" altLang="zh-CN" sz="1200" b="1" dirty="0" smtClean="0">
                <a:latin typeface="微软雅黑" panose="020B0503020204020204" charset="-122"/>
                <a:ea typeface="微软雅黑" panose="020B0503020204020204" charset="-122"/>
              </a:rPr>
              <a:t>OFF Modalità</a:t>
            </a:r>
          </a:p>
          <a:p>
            <a:pPr fontAlgn="auto">
              <a:lnSpc>
                <a:spcPts val="1440"/>
              </a:lnSpc>
            </a:pPr>
            <a:r>
              <a:rPr lang="it-IT" altLang="zh-CN" sz="1200" dirty="0" smtClean="0">
                <a:latin typeface="微软雅黑" panose="020B0503020204020204" charset="-122"/>
                <a:ea typeface="微软雅黑" panose="020B0503020204020204" charset="-122"/>
              </a:rPr>
              <a:t>Quando la videocamera è in modalità OFF, puoi fare quanto segue:</a:t>
            </a:r>
          </a:p>
          <a:p>
            <a:pPr fontAlgn="auto">
              <a:lnSpc>
                <a:spcPts val="1440"/>
              </a:lnSpc>
            </a:pPr>
            <a:r>
              <a:rPr lang="it-IT" altLang="zh-CN" sz="1200" dirty="0" smtClean="0">
                <a:latin typeface="微软雅黑" panose="020B0503020204020204" charset="-122"/>
                <a:ea typeface="微软雅黑" panose="020B0503020204020204" charset="-122"/>
              </a:rPr>
              <a:t>• Sostituzione delle batterie</a:t>
            </a:r>
          </a:p>
          <a:p>
            <a:pPr fontAlgn="auto">
              <a:lnSpc>
                <a:spcPts val="1440"/>
              </a:lnSpc>
            </a:pPr>
            <a:r>
              <a:rPr lang="it-IT" altLang="zh-CN" sz="1200" b="1" dirty="0" smtClean="0">
                <a:latin typeface="微软雅黑" panose="020B0503020204020204" charset="-122"/>
                <a:ea typeface="微软雅黑" panose="020B0503020204020204" charset="-122"/>
              </a:rPr>
              <a:t>• Collegamento </a:t>
            </a:r>
            <a:r>
              <a:rPr lang="it-IT" altLang="zh-CN" sz="1200" b="1" dirty="0" err="1" smtClean="0">
                <a:latin typeface="微软雅黑" panose="020B0503020204020204" charset="-122"/>
                <a:ea typeface="微软雅黑" panose="020B0503020204020204" charset="-122"/>
              </a:rPr>
              <a:t>cam</a:t>
            </a:r>
            <a:r>
              <a:rPr lang="it-IT" altLang="zh-CN" sz="1200" b="1" dirty="0" smtClean="0">
                <a:latin typeface="微软雅黑" panose="020B0503020204020204" charset="-122"/>
                <a:ea typeface="微软雅黑" panose="020B0503020204020204" charset="-122"/>
              </a:rPr>
              <a:t> con  COMPUTER  tramite porta USB , VIENE RICHIESTA PASSWORD </a:t>
            </a:r>
            <a:r>
              <a:rPr lang="it-IT" altLang="zh-CN" sz="1200" b="1" dirty="0" err="1" smtClean="0">
                <a:latin typeface="微软雅黑" panose="020B0503020204020204" charset="-122"/>
                <a:ea typeface="微软雅黑" panose="020B0503020204020204" charset="-122"/>
              </a:rPr>
              <a:t>DI</a:t>
            </a:r>
            <a:r>
              <a:rPr lang="it-IT" altLang="zh-CN" sz="1200" b="1" dirty="0" smtClean="0">
                <a:latin typeface="微软雅黑" panose="020B0503020204020204" charset="-122"/>
                <a:ea typeface="微软雅黑" panose="020B0503020204020204" charset="-122"/>
              </a:rPr>
              <a:t> SICUREZZA  SU MONITOR INTERNO</a:t>
            </a:r>
          </a:p>
          <a:p>
            <a:pPr fontAlgn="auto">
              <a:lnSpc>
                <a:spcPts val="1440"/>
              </a:lnSpc>
            </a:pPr>
            <a:r>
              <a:rPr lang="it-IT" altLang="zh-CN" sz="1200" dirty="0" smtClean="0">
                <a:latin typeface="微软雅黑" panose="020B0503020204020204" charset="-122"/>
                <a:ea typeface="微软雅黑" panose="020B0503020204020204" charset="-122"/>
              </a:rPr>
              <a:t>Si verificherà un piccolo consumo di energia in modalità OFF. </a:t>
            </a:r>
            <a:r>
              <a:rPr lang="it-IT" altLang="zh-CN" sz="1200" b="1" dirty="0" smtClean="0">
                <a:solidFill>
                  <a:srgbClr val="FF0000"/>
                </a:solidFill>
                <a:latin typeface="微软雅黑" panose="020B0503020204020204" charset="-122"/>
                <a:ea typeface="微软雅黑" panose="020B0503020204020204" charset="-122"/>
              </a:rPr>
              <a:t>Se non lo utilizzerai per molto tempo, togli le batterie.</a:t>
            </a:r>
            <a:endParaRPr lang="en-US" altLang="zh-CN" sz="1200" b="1" dirty="0">
              <a:solidFill>
                <a:srgbClr val="FF0000"/>
              </a:solidFill>
              <a:latin typeface="微软雅黑" panose="020B0503020204020204" charset="-122"/>
              <a:ea typeface="微软雅黑" panose="020B0503020204020204" charset="-122"/>
            </a:endParaRPr>
          </a:p>
        </p:txBody>
      </p:sp>
      <p:sp>
        <p:nvSpPr>
          <p:cNvPr id="5" name="文本框 4"/>
          <p:cNvSpPr txBox="1"/>
          <p:nvPr/>
        </p:nvSpPr>
        <p:spPr>
          <a:xfrm>
            <a:off x="234268" y="2156791"/>
            <a:ext cx="991481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smtClean="0">
                <a:latin typeface="微软雅黑" panose="020B0503020204020204" charset="-122"/>
                <a:ea typeface="微软雅黑" panose="020B0503020204020204" charset="-122"/>
                <a:sym typeface="+mn-ea"/>
              </a:rPr>
              <a:t>●</a:t>
            </a:r>
            <a:r>
              <a:rPr lang="it-IT" altLang="zh-CN" sz="1200" dirty="0" smtClean="0">
                <a:latin typeface="微软雅黑" panose="020B0503020204020204" charset="-122"/>
                <a:ea typeface="微软雅黑" panose="020B0503020204020204" charset="-122"/>
                <a:sym typeface="+mn-ea"/>
              </a:rPr>
              <a:t> </a:t>
            </a:r>
            <a:r>
              <a:rPr lang="it-IT" altLang="zh-CN" sz="1200" b="1" dirty="0" smtClean="0">
                <a:solidFill>
                  <a:schemeClr val="tx1"/>
                </a:solidFill>
                <a:latin typeface="微软雅黑" panose="020B0503020204020204" charset="-122"/>
                <a:ea typeface="微软雅黑" panose="020B0503020204020204" charset="-122"/>
                <a:sym typeface="+mn-ea"/>
              </a:rPr>
              <a:t>Modalità </a:t>
            </a:r>
            <a:r>
              <a:rPr lang="zh-CN" altLang="it-IT" sz="1200" b="1" dirty="0" smtClean="0">
                <a:solidFill>
                  <a:schemeClr val="tx1"/>
                </a:solidFill>
                <a:latin typeface="微软雅黑" panose="020B0503020204020204" charset="-122"/>
                <a:ea typeface="微软雅黑" panose="020B0503020204020204" charset="-122"/>
                <a:sym typeface="+mn-ea"/>
              </a:rPr>
              <a:t>「</a:t>
            </a:r>
            <a:r>
              <a:rPr lang="it-IT" altLang="zh-CN" sz="1200" b="1" dirty="0" smtClean="0">
                <a:solidFill>
                  <a:schemeClr val="tx1"/>
                </a:solidFill>
                <a:latin typeface="微软雅黑" panose="020B0503020204020204" charset="-122"/>
                <a:ea typeface="微软雅黑" panose="020B0503020204020204" charset="-122"/>
                <a:sym typeface="+mn-ea"/>
              </a:rPr>
              <a:t>ON</a:t>
            </a:r>
            <a:r>
              <a:rPr lang="zh-CN" altLang="it-IT" sz="1200" b="1" dirty="0" smtClean="0">
                <a:solidFill>
                  <a:schemeClr val="tx1"/>
                </a:solidFill>
                <a:latin typeface="微软雅黑" panose="020B0503020204020204" charset="-122"/>
                <a:ea typeface="微软雅黑" panose="020B0503020204020204" charset="-122"/>
                <a:sym typeface="+mn-ea"/>
              </a:rPr>
              <a:t>」</a:t>
            </a:r>
            <a:r>
              <a:rPr lang="zh-CN" altLang="it-IT" sz="1200" b="1" dirty="0" smtClean="0">
                <a:solidFill>
                  <a:srgbClr val="FF0000"/>
                </a:solidFill>
                <a:latin typeface="微软雅黑" panose="020B0503020204020204" charset="-122"/>
                <a:ea typeface="微软雅黑" panose="020B0503020204020204" charset="-122"/>
                <a:sym typeface="+mn-ea"/>
              </a:rPr>
              <a:t> </a:t>
            </a:r>
            <a:r>
              <a:rPr lang="it-IT" altLang="zh-CN" sz="1200" b="1" dirty="0" smtClean="0">
                <a:solidFill>
                  <a:srgbClr val="FF0000"/>
                </a:solidFill>
                <a:latin typeface="微软雅黑" panose="020B0503020204020204" charset="-122"/>
                <a:ea typeface="微软雅黑" panose="020B0503020204020204" charset="-122"/>
                <a:sym typeface="+mn-ea"/>
              </a:rPr>
              <a:t>Una volta in modalità ON , apparirà la richiesta PASSWORD </a:t>
            </a:r>
            <a:r>
              <a:rPr lang="it-IT" altLang="zh-CN" sz="1200" b="1" dirty="0" smtClean="0">
                <a:solidFill>
                  <a:schemeClr val="tx1"/>
                </a:solidFill>
                <a:latin typeface="微软雅黑" panose="020B0503020204020204" charset="-122"/>
                <a:ea typeface="微软雅黑" panose="020B0503020204020204" charset="-122"/>
                <a:sym typeface="+mn-ea"/>
              </a:rPr>
              <a:t>( foto 1 ) </a:t>
            </a:r>
            <a:r>
              <a:rPr lang="it-IT" altLang="zh-CN" sz="1200" b="1" dirty="0" smtClean="0">
                <a:solidFill>
                  <a:srgbClr val="FF0000"/>
                </a:solidFill>
                <a:latin typeface="微软雅黑" panose="020B0503020204020204" charset="-122"/>
                <a:ea typeface="微软雅黑" panose="020B0503020204020204" charset="-122"/>
                <a:sym typeface="+mn-ea"/>
              </a:rPr>
              <a:t>( verrà fornita la  password per accedere la prima volta) </a:t>
            </a:r>
            <a:r>
              <a:rPr lang="it-IT" altLang="zh-CN" sz="1200" b="1" dirty="0" smtClean="0">
                <a:solidFill>
                  <a:schemeClr val="tx1"/>
                </a:solidFill>
                <a:latin typeface="微软雅黑" panose="020B0503020204020204" charset="-122"/>
                <a:ea typeface="微软雅黑" panose="020B0503020204020204" charset="-122"/>
                <a:sym typeface="+mn-ea"/>
              </a:rPr>
              <a:t>CAMBIARE SUL MENU </a:t>
            </a:r>
            <a:r>
              <a:rPr lang="it-IT" altLang="zh-CN" sz="1200" b="1" dirty="0" smtClean="0">
                <a:solidFill>
                  <a:srgbClr val="FF0000"/>
                </a:solidFill>
                <a:latin typeface="微软雅黑" panose="020B0503020204020204" charset="-122"/>
                <a:ea typeface="微软雅黑" panose="020B0503020204020204" charset="-122"/>
                <a:sym typeface="+mn-ea"/>
              </a:rPr>
              <a:t>“voce” ( PASSWORD) obbligatoriamente  !!! </a:t>
            </a:r>
          </a:p>
          <a:p>
            <a:r>
              <a:rPr lang="it-IT" altLang="zh-CN" sz="1200" dirty="0" smtClean="0">
                <a:latin typeface="微软雅黑" panose="020B0503020204020204" charset="-122"/>
                <a:ea typeface="微软雅黑" panose="020B0503020204020204" charset="-122"/>
                <a:sym typeface="+mn-ea"/>
              </a:rPr>
              <a:t>Dopo 10”sul  monitor  apparirà un “contasecondi”da 10 a 0 e la macchina si armerà. La telecamera scatterà foto o video automaticamente (in base alle impostazioni dei parametri correnti) quando viene attivata dal rilevamento di attività del sensore PIR nell'area coperta.</a:t>
            </a:r>
            <a:endParaRPr lang="zh-CN" altLang="en-US" sz="1200" dirty="0"/>
          </a:p>
        </p:txBody>
      </p:sp>
      <p:sp>
        <p:nvSpPr>
          <p:cNvPr id="6" name="矩形 5"/>
          <p:cNvSpPr/>
          <p:nvPr/>
        </p:nvSpPr>
        <p:spPr>
          <a:xfrm>
            <a:off x="2434590" y="4129405"/>
            <a:ext cx="2599055" cy="1774825"/>
          </a:xfrm>
          <a:prstGeom prst="rect">
            <a:avLst/>
          </a:prstGeom>
          <a:noFill/>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 name="矩形 6"/>
          <p:cNvSpPr/>
          <p:nvPr/>
        </p:nvSpPr>
        <p:spPr>
          <a:xfrm>
            <a:off x="7419975" y="4129405"/>
            <a:ext cx="2599055" cy="1774825"/>
          </a:xfrm>
          <a:prstGeom prst="rect">
            <a:avLst/>
          </a:prstGeom>
          <a:noFill/>
          <a:extLst>
            <a:ext uri="{909E8E84-426E-40DD-AFC4-6F175D3DCCD1}">
              <a14:hiddenFill xmlns="" xmlns:a14="http://schemas.microsoft.com/office/drawing/2010/main">
                <a:solidFill>
                  <a:schemeClr val="dk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337" name="照相机"/>
          <p:cNvSpPr/>
          <p:nvPr/>
        </p:nvSpPr>
        <p:spPr>
          <a:xfrm>
            <a:off x="2509520" y="4203700"/>
            <a:ext cx="282575" cy="211455"/>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noFill/>
          <a:ln w="12700">
            <a:solidFill>
              <a:schemeClr val="tx1"/>
            </a:solidFill>
          </a:ln>
          <a:extLst>
            <a:ext uri="{909E8E84-426E-40DD-AFC4-6F175D3DCCD1}">
              <a14:hiddenFill xmlns="" xmlns:a14="http://schemas.microsoft.com/office/drawing/2010/main">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8" name="录像机"/>
          <p:cNvSpPr/>
          <p:nvPr/>
        </p:nvSpPr>
        <p:spPr>
          <a:xfrm>
            <a:off x="7487920" y="4203065"/>
            <a:ext cx="297180" cy="198120"/>
          </a:xfrm>
          <a:custGeom>
            <a:avLst/>
            <a:gdLst/>
            <a:ahLst/>
            <a:cxnLst/>
            <a:rect l="l" t="t" r="r" b="b"/>
            <a:pathLst>
              <a:path w="3710374" h="2848566">
                <a:moveTo>
                  <a:pt x="132902" y="1177607"/>
                </a:moveTo>
                <a:cubicBezTo>
                  <a:pt x="206302" y="1177607"/>
                  <a:pt x="265804" y="1237109"/>
                  <a:pt x="265804" y="1310509"/>
                </a:cubicBezTo>
                <a:lnTo>
                  <a:pt x="265804" y="1822976"/>
                </a:lnTo>
                <a:cubicBezTo>
                  <a:pt x="265804" y="1896376"/>
                  <a:pt x="206302" y="1955878"/>
                  <a:pt x="132902" y="1955878"/>
                </a:cubicBezTo>
                <a:cubicBezTo>
                  <a:pt x="59502" y="1955878"/>
                  <a:pt x="0" y="1896376"/>
                  <a:pt x="0" y="1822976"/>
                </a:cubicBezTo>
                <a:lnTo>
                  <a:pt x="0" y="1310509"/>
                </a:lnTo>
                <a:cubicBezTo>
                  <a:pt x="0" y="1237109"/>
                  <a:pt x="59502" y="1177607"/>
                  <a:pt x="132902" y="1177607"/>
                </a:cubicBezTo>
                <a:close/>
                <a:moveTo>
                  <a:pt x="3676647" y="1014899"/>
                </a:moveTo>
                <a:cubicBezTo>
                  <a:pt x="3699953" y="1011726"/>
                  <a:pt x="3709766" y="1038156"/>
                  <a:pt x="3709762" y="1126078"/>
                </a:cubicBezTo>
                <a:lnTo>
                  <a:pt x="3709762" y="2733814"/>
                </a:lnTo>
                <a:cubicBezTo>
                  <a:pt x="3714789" y="2810852"/>
                  <a:pt x="3689665" y="2852720"/>
                  <a:pt x="3604255" y="2784056"/>
                </a:cubicBezTo>
                <a:cubicBezTo>
                  <a:pt x="3539382" y="2731902"/>
                  <a:pt x="3308368" y="2542961"/>
                  <a:pt x="3100502" y="2373078"/>
                </a:cubicBezTo>
                <a:lnTo>
                  <a:pt x="2983265" y="2373078"/>
                </a:lnTo>
                <a:lnTo>
                  <a:pt x="2983265" y="2692091"/>
                </a:lnTo>
                <a:cubicBezTo>
                  <a:pt x="2983265" y="2778510"/>
                  <a:pt x="2913209" y="2848566"/>
                  <a:pt x="2826790" y="2848566"/>
                </a:cubicBezTo>
                <a:lnTo>
                  <a:pt x="542844" y="2848566"/>
                </a:lnTo>
                <a:cubicBezTo>
                  <a:pt x="456425" y="2848566"/>
                  <a:pt x="386369" y="2778510"/>
                  <a:pt x="386369" y="2692091"/>
                </a:cubicBezTo>
                <a:lnTo>
                  <a:pt x="386369" y="1261585"/>
                </a:lnTo>
                <a:cubicBezTo>
                  <a:pt x="386369" y="1175166"/>
                  <a:pt x="456425" y="1105110"/>
                  <a:pt x="542844" y="1105110"/>
                </a:cubicBezTo>
                <a:lnTo>
                  <a:pt x="2826790" y="1105110"/>
                </a:lnTo>
                <a:cubicBezTo>
                  <a:pt x="2913209" y="1105110"/>
                  <a:pt x="2983265" y="1175166"/>
                  <a:pt x="2983265" y="1261585"/>
                </a:cubicBezTo>
                <a:lnTo>
                  <a:pt x="2983265" y="1470870"/>
                </a:lnTo>
                <a:lnTo>
                  <a:pt x="3095401" y="1470870"/>
                </a:lnTo>
                <a:cubicBezTo>
                  <a:pt x="3315877" y="1289257"/>
                  <a:pt x="3568799" y="1079374"/>
                  <a:pt x="3619327" y="1045691"/>
                </a:cubicBezTo>
                <a:cubicBezTo>
                  <a:pt x="3643821" y="1029362"/>
                  <a:pt x="3662662" y="1016802"/>
                  <a:pt x="3676647" y="1014899"/>
                </a:cubicBezTo>
                <a:close/>
                <a:moveTo>
                  <a:pt x="2266043" y="0"/>
                </a:moveTo>
                <a:cubicBezTo>
                  <a:pt x="2555481" y="0"/>
                  <a:pt x="2790117" y="234636"/>
                  <a:pt x="2790117" y="524074"/>
                </a:cubicBezTo>
                <a:cubicBezTo>
                  <a:pt x="2790117" y="813512"/>
                  <a:pt x="2555481" y="1048148"/>
                  <a:pt x="2266043" y="1048148"/>
                </a:cubicBezTo>
                <a:cubicBezTo>
                  <a:pt x="1976605" y="1048148"/>
                  <a:pt x="1741969" y="813512"/>
                  <a:pt x="1741969" y="524074"/>
                </a:cubicBezTo>
                <a:cubicBezTo>
                  <a:pt x="1741969" y="234636"/>
                  <a:pt x="1976605" y="0"/>
                  <a:pt x="2266043" y="0"/>
                </a:cubicBezTo>
                <a:close/>
                <a:moveTo>
                  <a:pt x="1041907" y="0"/>
                </a:moveTo>
                <a:cubicBezTo>
                  <a:pt x="1331345" y="0"/>
                  <a:pt x="1565981" y="234636"/>
                  <a:pt x="1565981" y="524074"/>
                </a:cubicBezTo>
                <a:cubicBezTo>
                  <a:pt x="1565981" y="813512"/>
                  <a:pt x="1331345" y="1048148"/>
                  <a:pt x="1041907" y="1048148"/>
                </a:cubicBezTo>
                <a:cubicBezTo>
                  <a:pt x="752469" y="1048148"/>
                  <a:pt x="517833" y="813512"/>
                  <a:pt x="517833" y="524074"/>
                </a:cubicBezTo>
                <a:cubicBezTo>
                  <a:pt x="517833" y="234636"/>
                  <a:pt x="752469" y="0"/>
                  <a:pt x="1041907" y="0"/>
                </a:cubicBezTo>
                <a:close/>
              </a:path>
            </a:pathLst>
          </a:custGeom>
          <a:noFill/>
          <a:ln w="12700">
            <a:solidFill>
              <a:schemeClr val="tx1"/>
            </a:solidFill>
          </a:ln>
          <a:extLst>
            <a:ext uri="{909E8E84-426E-40DD-AFC4-6F175D3DCCD1}">
              <a14:hiddenFill xmlns=""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solidFill>
            </a:endParaRPr>
          </a:p>
        </p:txBody>
      </p:sp>
      <p:sp>
        <p:nvSpPr>
          <p:cNvPr id="8" name="椭圆 7"/>
          <p:cNvSpPr/>
          <p:nvPr/>
        </p:nvSpPr>
        <p:spPr>
          <a:xfrm>
            <a:off x="2508250" y="4542790"/>
            <a:ext cx="270510" cy="219710"/>
          </a:xfrm>
          <a:prstGeom prst="ellipse">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a:t>T</a:t>
            </a:r>
          </a:p>
        </p:txBody>
      </p:sp>
      <p:sp>
        <p:nvSpPr>
          <p:cNvPr id="2050" name="钟"/>
          <p:cNvSpPr/>
          <p:nvPr/>
        </p:nvSpPr>
        <p:spPr bwMode="auto">
          <a:xfrm>
            <a:off x="2509520" y="4889500"/>
            <a:ext cx="254635" cy="254635"/>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noFill/>
          <a:ln>
            <a:solidFill>
              <a:schemeClr val="tx1"/>
            </a:solidFill>
          </a:ln>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钟"/>
          <p:cNvSpPr/>
          <p:nvPr/>
        </p:nvSpPr>
        <p:spPr bwMode="auto">
          <a:xfrm>
            <a:off x="7502525" y="4889500"/>
            <a:ext cx="254635" cy="254635"/>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noFill/>
          <a:ln>
            <a:solidFill>
              <a:schemeClr val="tx1"/>
            </a:solid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solidFill>
            </a:endParaRPr>
          </a:p>
        </p:txBody>
      </p:sp>
      <p:sp>
        <p:nvSpPr>
          <p:cNvPr id="10" name="椭圆 9"/>
          <p:cNvSpPr/>
          <p:nvPr/>
        </p:nvSpPr>
        <p:spPr>
          <a:xfrm>
            <a:off x="7501255" y="4547870"/>
            <a:ext cx="270510" cy="219710"/>
          </a:xfrm>
          <a:prstGeom prst="ellipse">
            <a:avLst/>
          </a:prstGeom>
          <a:noFill/>
          <a:ln>
            <a:solidFill>
              <a:schemeClr val="tx1"/>
            </a:solidFill>
          </a:ln>
          <a:extLst>
            <a:ext uri="{909E8E84-426E-40DD-AFC4-6F175D3DCCD1}">
              <a14:hiddenFill xmlns=""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a:solidFill>
                  <a:schemeClr val="tx1"/>
                </a:solidFill>
              </a:rPr>
              <a:t>T</a:t>
            </a:r>
          </a:p>
        </p:txBody>
      </p:sp>
      <p:sp>
        <p:nvSpPr>
          <p:cNvPr id="11" name="电池"/>
          <p:cNvSpPr/>
          <p:nvPr/>
        </p:nvSpPr>
        <p:spPr bwMode="auto">
          <a:xfrm rot="10800000">
            <a:off x="2509520" y="5660390"/>
            <a:ext cx="353060" cy="182880"/>
          </a:xfrm>
          <a:custGeom>
            <a:avLst/>
            <a:gdLst>
              <a:gd name="T0" fmla="*/ 1537470 w 1571625"/>
              <a:gd name="T1" fmla="*/ 221536 h 847725"/>
              <a:gd name="T2" fmla="*/ 219364 w 1571625"/>
              <a:gd name="T3" fmla="*/ 807163 h 847725"/>
              <a:gd name="T4" fmla="*/ 146242 w 1571625"/>
              <a:gd name="T5" fmla="*/ 147233 h 847725"/>
              <a:gd name="T6" fmla="*/ 1611874 w 1571625"/>
              <a:gd name="T7" fmla="*/ 881788 h 847725"/>
              <a:gd name="T8" fmla="*/ 146242 w 1571625"/>
              <a:gd name="T9" fmla="*/ 147233 h 847725"/>
              <a:gd name="T10" fmla="*/ 1685316 w 1571625"/>
              <a:gd name="T11" fmla="*/ 0 h 847725"/>
              <a:gd name="T12" fmla="*/ 1699748 w 1571625"/>
              <a:gd name="T13" fmla="*/ 1608 h 847725"/>
              <a:gd name="T14" fmla="*/ 1713859 w 1571625"/>
              <a:gd name="T15" fmla="*/ 6109 h 847725"/>
              <a:gd name="T16" fmla="*/ 1726046 w 1571625"/>
              <a:gd name="T17" fmla="*/ 12538 h 847725"/>
              <a:gd name="T18" fmla="*/ 1736950 w 1571625"/>
              <a:gd name="T19" fmla="*/ 21860 h 847725"/>
              <a:gd name="T20" fmla="*/ 1745930 w 1571625"/>
              <a:gd name="T21" fmla="*/ 32790 h 847725"/>
              <a:gd name="T22" fmla="*/ 1752664 w 1571625"/>
              <a:gd name="T23" fmla="*/ 45327 h 847725"/>
              <a:gd name="T24" fmla="*/ 1756834 w 1571625"/>
              <a:gd name="T25" fmla="*/ 58830 h 847725"/>
              <a:gd name="T26" fmla="*/ 1758438 w 1571625"/>
              <a:gd name="T27" fmla="*/ 73617 h 847725"/>
              <a:gd name="T28" fmla="*/ 1841501 w 1571625"/>
              <a:gd name="T29" fmla="*/ 294145 h 847725"/>
              <a:gd name="T30" fmla="*/ 1854007 w 1571625"/>
              <a:gd name="T31" fmla="*/ 295430 h 847725"/>
              <a:gd name="T32" fmla="*/ 1866195 w 1571625"/>
              <a:gd name="T33" fmla="*/ 298966 h 847725"/>
              <a:gd name="T34" fmla="*/ 1877098 w 1571625"/>
              <a:gd name="T35" fmla="*/ 304753 h 847725"/>
              <a:gd name="T36" fmla="*/ 1886399 w 1571625"/>
              <a:gd name="T37" fmla="*/ 312790 h 847725"/>
              <a:gd name="T38" fmla="*/ 1894096 w 1571625"/>
              <a:gd name="T39" fmla="*/ 322112 h 847725"/>
              <a:gd name="T40" fmla="*/ 1899869 w 1571625"/>
              <a:gd name="T41" fmla="*/ 333042 h 847725"/>
              <a:gd name="T42" fmla="*/ 1903718 w 1571625"/>
              <a:gd name="T43" fmla="*/ 344936 h 847725"/>
              <a:gd name="T44" fmla="*/ 1905000 w 1571625"/>
              <a:gd name="T45" fmla="*/ 357474 h 847725"/>
              <a:gd name="T46" fmla="*/ 1904680 w 1571625"/>
              <a:gd name="T47" fmla="*/ 677656 h 847725"/>
              <a:gd name="T48" fmla="*/ 1902114 w 1571625"/>
              <a:gd name="T49" fmla="*/ 689872 h 847725"/>
              <a:gd name="T50" fmla="*/ 1897303 w 1571625"/>
              <a:gd name="T51" fmla="*/ 701124 h 847725"/>
              <a:gd name="T52" fmla="*/ 1890247 w 1571625"/>
              <a:gd name="T53" fmla="*/ 711732 h 847725"/>
              <a:gd name="T54" fmla="*/ 1881909 w 1571625"/>
              <a:gd name="T55" fmla="*/ 720091 h 847725"/>
              <a:gd name="T56" fmla="*/ 1871967 w 1571625"/>
              <a:gd name="T57" fmla="*/ 726841 h 847725"/>
              <a:gd name="T58" fmla="*/ 1860422 w 1571625"/>
              <a:gd name="T59" fmla="*/ 731985 h 847725"/>
              <a:gd name="T60" fmla="*/ 1847914 w 1571625"/>
              <a:gd name="T61" fmla="*/ 734235 h 847725"/>
              <a:gd name="T62" fmla="*/ 1758438 w 1571625"/>
              <a:gd name="T63" fmla="*/ 734557 h 847725"/>
              <a:gd name="T64" fmla="*/ 1758116 w 1571625"/>
              <a:gd name="T65" fmla="*/ 962478 h 847725"/>
              <a:gd name="T66" fmla="*/ 1755230 w 1571625"/>
              <a:gd name="T67" fmla="*/ 976944 h 847725"/>
              <a:gd name="T68" fmla="*/ 1749457 w 1571625"/>
              <a:gd name="T69" fmla="*/ 989803 h 847725"/>
              <a:gd name="T70" fmla="*/ 1741440 w 1571625"/>
              <a:gd name="T71" fmla="*/ 1001696 h 847725"/>
              <a:gd name="T72" fmla="*/ 1731818 w 1571625"/>
              <a:gd name="T73" fmla="*/ 1011663 h 847725"/>
              <a:gd name="T74" fmla="*/ 1719953 w 1571625"/>
              <a:gd name="T75" fmla="*/ 1019378 h 847725"/>
              <a:gd name="T76" fmla="*/ 1706804 w 1571625"/>
              <a:gd name="T77" fmla="*/ 1025485 h 847725"/>
              <a:gd name="T78" fmla="*/ 1692692 w 1571625"/>
              <a:gd name="T79" fmla="*/ 1028057 h 847725"/>
              <a:gd name="T80" fmla="*/ 73121 w 1571625"/>
              <a:gd name="T81" fmla="*/ 1028700 h 847725"/>
              <a:gd name="T82" fmla="*/ 58368 w 1571625"/>
              <a:gd name="T83" fmla="*/ 1026772 h 847725"/>
              <a:gd name="T84" fmla="*/ 44578 w 1571625"/>
              <a:gd name="T85" fmla="*/ 1022914 h 847725"/>
              <a:gd name="T86" fmla="*/ 32072 w 1571625"/>
              <a:gd name="T87" fmla="*/ 1015842 h 847725"/>
              <a:gd name="T88" fmla="*/ 21167 w 1571625"/>
              <a:gd name="T89" fmla="*/ 1006840 h 847725"/>
              <a:gd name="T90" fmla="*/ 12508 w 1571625"/>
              <a:gd name="T91" fmla="*/ 996232 h 847725"/>
              <a:gd name="T92" fmla="*/ 5452 w 1571625"/>
              <a:gd name="T93" fmla="*/ 983694 h 847725"/>
              <a:gd name="T94" fmla="*/ 1284 w 1571625"/>
              <a:gd name="T95" fmla="*/ 969872 h 847725"/>
              <a:gd name="T96" fmla="*/ 0 w 1571625"/>
              <a:gd name="T97" fmla="*/ 955084 h 847725"/>
              <a:gd name="T98" fmla="*/ 321 w 1571625"/>
              <a:gd name="T99" fmla="*/ 65902 h 847725"/>
              <a:gd name="T100" fmla="*/ 3207 w 1571625"/>
              <a:gd name="T101" fmla="*/ 51756 h 847725"/>
              <a:gd name="T102" fmla="*/ 8659 w 1571625"/>
              <a:gd name="T103" fmla="*/ 38577 h 847725"/>
              <a:gd name="T104" fmla="*/ 16678 w 1571625"/>
              <a:gd name="T105" fmla="*/ 27004 h 847725"/>
              <a:gd name="T106" fmla="*/ 26619 w 1571625"/>
              <a:gd name="T107" fmla="*/ 17039 h 847725"/>
              <a:gd name="T108" fmla="*/ 38165 w 1571625"/>
              <a:gd name="T109" fmla="*/ 9002 h 847725"/>
              <a:gd name="T110" fmla="*/ 51314 w 1571625"/>
              <a:gd name="T111" fmla="*/ 3536 h 847725"/>
              <a:gd name="T112" fmla="*/ 65745 w 1571625"/>
              <a:gd name="T113" fmla="*/ 322 h 8477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1625" h="847725">
                <a:moveTo>
                  <a:pt x="180975" y="182562"/>
                </a:moveTo>
                <a:lnTo>
                  <a:pt x="1268413" y="182562"/>
                </a:lnTo>
                <a:lnTo>
                  <a:pt x="1268413" y="665162"/>
                </a:lnTo>
                <a:lnTo>
                  <a:pt x="180975" y="665162"/>
                </a:lnTo>
                <a:lnTo>
                  <a:pt x="180975" y="182562"/>
                </a:lnTo>
                <a:close/>
                <a:moveTo>
                  <a:pt x="120650" y="121331"/>
                </a:moveTo>
                <a:lnTo>
                  <a:pt x="120650" y="726659"/>
                </a:lnTo>
                <a:lnTo>
                  <a:pt x="1329796" y="726659"/>
                </a:lnTo>
                <a:lnTo>
                  <a:pt x="1329796" y="121331"/>
                </a:lnTo>
                <a:lnTo>
                  <a:pt x="120650" y="121331"/>
                </a:lnTo>
                <a:close/>
                <a:moveTo>
                  <a:pt x="60325" y="0"/>
                </a:moveTo>
                <a:lnTo>
                  <a:pt x="1390386" y="0"/>
                </a:lnTo>
                <a:lnTo>
                  <a:pt x="1396471" y="265"/>
                </a:lnTo>
                <a:lnTo>
                  <a:pt x="1402292" y="1325"/>
                </a:lnTo>
                <a:lnTo>
                  <a:pt x="1408113" y="2914"/>
                </a:lnTo>
                <a:lnTo>
                  <a:pt x="1413934" y="5034"/>
                </a:lnTo>
                <a:lnTo>
                  <a:pt x="1418961" y="7418"/>
                </a:lnTo>
                <a:lnTo>
                  <a:pt x="1423988" y="10332"/>
                </a:lnTo>
                <a:lnTo>
                  <a:pt x="1428750" y="14041"/>
                </a:lnTo>
                <a:lnTo>
                  <a:pt x="1432984" y="18014"/>
                </a:lnTo>
                <a:lnTo>
                  <a:pt x="1436688" y="22253"/>
                </a:lnTo>
                <a:lnTo>
                  <a:pt x="1440392" y="27021"/>
                </a:lnTo>
                <a:lnTo>
                  <a:pt x="1443302" y="31790"/>
                </a:lnTo>
                <a:lnTo>
                  <a:pt x="1445948" y="37353"/>
                </a:lnTo>
                <a:lnTo>
                  <a:pt x="1448065" y="42651"/>
                </a:lnTo>
                <a:lnTo>
                  <a:pt x="1449388" y="48480"/>
                </a:lnTo>
                <a:lnTo>
                  <a:pt x="1450446" y="54308"/>
                </a:lnTo>
                <a:lnTo>
                  <a:pt x="1450711" y="60666"/>
                </a:lnTo>
                <a:lnTo>
                  <a:pt x="1450711" y="242397"/>
                </a:lnTo>
                <a:lnTo>
                  <a:pt x="1519238" y="242397"/>
                </a:lnTo>
                <a:lnTo>
                  <a:pt x="1524529" y="242397"/>
                </a:lnTo>
                <a:lnTo>
                  <a:pt x="1529556" y="243456"/>
                </a:lnTo>
                <a:lnTo>
                  <a:pt x="1534848" y="244516"/>
                </a:lnTo>
                <a:lnTo>
                  <a:pt x="1539611" y="246370"/>
                </a:lnTo>
                <a:lnTo>
                  <a:pt x="1544373" y="248490"/>
                </a:lnTo>
                <a:lnTo>
                  <a:pt x="1548606" y="251139"/>
                </a:lnTo>
                <a:lnTo>
                  <a:pt x="1552575" y="254318"/>
                </a:lnTo>
                <a:lnTo>
                  <a:pt x="1556279" y="257762"/>
                </a:lnTo>
                <a:lnTo>
                  <a:pt x="1559454" y="261470"/>
                </a:lnTo>
                <a:lnTo>
                  <a:pt x="1562629" y="265444"/>
                </a:lnTo>
                <a:lnTo>
                  <a:pt x="1565275" y="269948"/>
                </a:lnTo>
                <a:lnTo>
                  <a:pt x="1567392" y="274451"/>
                </a:lnTo>
                <a:lnTo>
                  <a:pt x="1569244" y="278955"/>
                </a:lnTo>
                <a:lnTo>
                  <a:pt x="1570567" y="284253"/>
                </a:lnTo>
                <a:lnTo>
                  <a:pt x="1571361" y="289551"/>
                </a:lnTo>
                <a:lnTo>
                  <a:pt x="1571625" y="294585"/>
                </a:lnTo>
                <a:lnTo>
                  <a:pt x="1571625" y="552876"/>
                </a:lnTo>
                <a:lnTo>
                  <a:pt x="1571361" y="558439"/>
                </a:lnTo>
                <a:lnTo>
                  <a:pt x="1570567" y="563472"/>
                </a:lnTo>
                <a:lnTo>
                  <a:pt x="1569244" y="568506"/>
                </a:lnTo>
                <a:lnTo>
                  <a:pt x="1567392" y="573274"/>
                </a:lnTo>
                <a:lnTo>
                  <a:pt x="1565275" y="577778"/>
                </a:lnTo>
                <a:lnTo>
                  <a:pt x="1562629" y="582281"/>
                </a:lnTo>
                <a:lnTo>
                  <a:pt x="1559454" y="586520"/>
                </a:lnTo>
                <a:lnTo>
                  <a:pt x="1556279" y="590229"/>
                </a:lnTo>
                <a:lnTo>
                  <a:pt x="1552575" y="593408"/>
                </a:lnTo>
                <a:lnTo>
                  <a:pt x="1548606" y="596587"/>
                </a:lnTo>
                <a:lnTo>
                  <a:pt x="1544373" y="598971"/>
                </a:lnTo>
                <a:lnTo>
                  <a:pt x="1539611" y="601355"/>
                </a:lnTo>
                <a:lnTo>
                  <a:pt x="1534848" y="603210"/>
                </a:lnTo>
                <a:lnTo>
                  <a:pt x="1529556" y="604534"/>
                </a:lnTo>
                <a:lnTo>
                  <a:pt x="1524529" y="605064"/>
                </a:lnTo>
                <a:lnTo>
                  <a:pt x="1519238" y="605329"/>
                </a:lnTo>
                <a:lnTo>
                  <a:pt x="1450711" y="605329"/>
                </a:lnTo>
                <a:lnTo>
                  <a:pt x="1450711" y="787060"/>
                </a:lnTo>
                <a:lnTo>
                  <a:pt x="1450446" y="793153"/>
                </a:lnTo>
                <a:lnTo>
                  <a:pt x="1449388" y="799246"/>
                </a:lnTo>
                <a:lnTo>
                  <a:pt x="1448065" y="805074"/>
                </a:lnTo>
                <a:lnTo>
                  <a:pt x="1445948" y="810637"/>
                </a:lnTo>
                <a:lnTo>
                  <a:pt x="1443302" y="815671"/>
                </a:lnTo>
                <a:lnTo>
                  <a:pt x="1440392" y="820969"/>
                </a:lnTo>
                <a:lnTo>
                  <a:pt x="1436688" y="825472"/>
                </a:lnTo>
                <a:lnTo>
                  <a:pt x="1432984" y="829711"/>
                </a:lnTo>
                <a:lnTo>
                  <a:pt x="1428750" y="833685"/>
                </a:lnTo>
                <a:lnTo>
                  <a:pt x="1423988" y="837129"/>
                </a:lnTo>
                <a:lnTo>
                  <a:pt x="1418961" y="840043"/>
                </a:lnTo>
                <a:lnTo>
                  <a:pt x="1413934" y="842957"/>
                </a:lnTo>
                <a:lnTo>
                  <a:pt x="1408113" y="845076"/>
                </a:lnTo>
                <a:lnTo>
                  <a:pt x="1402292" y="846136"/>
                </a:lnTo>
                <a:lnTo>
                  <a:pt x="1396471" y="847195"/>
                </a:lnTo>
                <a:lnTo>
                  <a:pt x="1390386" y="847725"/>
                </a:lnTo>
                <a:lnTo>
                  <a:pt x="60325" y="847725"/>
                </a:lnTo>
                <a:lnTo>
                  <a:pt x="54240" y="847195"/>
                </a:lnTo>
                <a:lnTo>
                  <a:pt x="48154" y="846136"/>
                </a:lnTo>
                <a:lnTo>
                  <a:pt x="42334" y="845076"/>
                </a:lnTo>
                <a:lnTo>
                  <a:pt x="36777" y="842957"/>
                </a:lnTo>
                <a:lnTo>
                  <a:pt x="31486" y="840043"/>
                </a:lnTo>
                <a:lnTo>
                  <a:pt x="26459" y="837129"/>
                </a:lnTo>
                <a:lnTo>
                  <a:pt x="21961" y="833685"/>
                </a:lnTo>
                <a:lnTo>
                  <a:pt x="17463" y="829711"/>
                </a:lnTo>
                <a:lnTo>
                  <a:pt x="13759" y="825472"/>
                </a:lnTo>
                <a:lnTo>
                  <a:pt x="10319" y="820969"/>
                </a:lnTo>
                <a:lnTo>
                  <a:pt x="7144" y="815671"/>
                </a:lnTo>
                <a:lnTo>
                  <a:pt x="4498" y="810637"/>
                </a:lnTo>
                <a:lnTo>
                  <a:pt x="2646" y="805074"/>
                </a:lnTo>
                <a:lnTo>
                  <a:pt x="1059" y="799246"/>
                </a:lnTo>
                <a:lnTo>
                  <a:pt x="265" y="793153"/>
                </a:lnTo>
                <a:lnTo>
                  <a:pt x="0" y="787060"/>
                </a:lnTo>
                <a:lnTo>
                  <a:pt x="0" y="60666"/>
                </a:lnTo>
                <a:lnTo>
                  <a:pt x="265" y="54308"/>
                </a:lnTo>
                <a:lnTo>
                  <a:pt x="1059" y="48480"/>
                </a:lnTo>
                <a:lnTo>
                  <a:pt x="2646" y="42651"/>
                </a:lnTo>
                <a:lnTo>
                  <a:pt x="4498" y="37353"/>
                </a:lnTo>
                <a:lnTo>
                  <a:pt x="7144" y="31790"/>
                </a:lnTo>
                <a:lnTo>
                  <a:pt x="10319" y="27021"/>
                </a:lnTo>
                <a:lnTo>
                  <a:pt x="13759" y="22253"/>
                </a:lnTo>
                <a:lnTo>
                  <a:pt x="17463" y="18014"/>
                </a:lnTo>
                <a:lnTo>
                  <a:pt x="21961" y="14041"/>
                </a:lnTo>
                <a:lnTo>
                  <a:pt x="26459" y="10332"/>
                </a:lnTo>
                <a:lnTo>
                  <a:pt x="31486" y="7418"/>
                </a:lnTo>
                <a:lnTo>
                  <a:pt x="36777" y="5034"/>
                </a:lnTo>
                <a:lnTo>
                  <a:pt x="42334" y="2914"/>
                </a:lnTo>
                <a:lnTo>
                  <a:pt x="48154" y="1325"/>
                </a:lnTo>
                <a:lnTo>
                  <a:pt x="54240" y="265"/>
                </a:lnTo>
                <a:lnTo>
                  <a:pt x="60325" y="0"/>
                </a:lnTo>
                <a:close/>
              </a:path>
            </a:pathLst>
          </a:custGeom>
          <a:noFill/>
          <a:ln>
            <a:solidFill>
              <a:schemeClr val="tx1"/>
            </a:solidFill>
          </a:ln>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2" name="电池"/>
          <p:cNvSpPr/>
          <p:nvPr/>
        </p:nvSpPr>
        <p:spPr bwMode="auto">
          <a:xfrm rot="10800000">
            <a:off x="7502525" y="5660390"/>
            <a:ext cx="353060" cy="182880"/>
          </a:xfrm>
          <a:custGeom>
            <a:avLst/>
            <a:gdLst>
              <a:gd name="T0" fmla="*/ 1537470 w 1571625"/>
              <a:gd name="T1" fmla="*/ 221536 h 847725"/>
              <a:gd name="T2" fmla="*/ 219364 w 1571625"/>
              <a:gd name="T3" fmla="*/ 807163 h 847725"/>
              <a:gd name="T4" fmla="*/ 146242 w 1571625"/>
              <a:gd name="T5" fmla="*/ 147233 h 847725"/>
              <a:gd name="T6" fmla="*/ 1611874 w 1571625"/>
              <a:gd name="T7" fmla="*/ 881788 h 847725"/>
              <a:gd name="T8" fmla="*/ 146242 w 1571625"/>
              <a:gd name="T9" fmla="*/ 147233 h 847725"/>
              <a:gd name="T10" fmla="*/ 1685316 w 1571625"/>
              <a:gd name="T11" fmla="*/ 0 h 847725"/>
              <a:gd name="T12" fmla="*/ 1699748 w 1571625"/>
              <a:gd name="T13" fmla="*/ 1608 h 847725"/>
              <a:gd name="T14" fmla="*/ 1713859 w 1571625"/>
              <a:gd name="T15" fmla="*/ 6109 h 847725"/>
              <a:gd name="T16" fmla="*/ 1726046 w 1571625"/>
              <a:gd name="T17" fmla="*/ 12538 h 847725"/>
              <a:gd name="T18" fmla="*/ 1736950 w 1571625"/>
              <a:gd name="T19" fmla="*/ 21860 h 847725"/>
              <a:gd name="T20" fmla="*/ 1745930 w 1571625"/>
              <a:gd name="T21" fmla="*/ 32790 h 847725"/>
              <a:gd name="T22" fmla="*/ 1752664 w 1571625"/>
              <a:gd name="T23" fmla="*/ 45327 h 847725"/>
              <a:gd name="T24" fmla="*/ 1756834 w 1571625"/>
              <a:gd name="T25" fmla="*/ 58830 h 847725"/>
              <a:gd name="T26" fmla="*/ 1758438 w 1571625"/>
              <a:gd name="T27" fmla="*/ 73617 h 847725"/>
              <a:gd name="T28" fmla="*/ 1841501 w 1571625"/>
              <a:gd name="T29" fmla="*/ 294145 h 847725"/>
              <a:gd name="T30" fmla="*/ 1854007 w 1571625"/>
              <a:gd name="T31" fmla="*/ 295430 h 847725"/>
              <a:gd name="T32" fmla="*/ 1866195 w 1571625"/>
              <a:gd name="T33" fmla="*/ 298966 h 847725"/>
              <a:gd name="T34" fmla="*/ 1877098 w 1571625"/>
              <a:gd name="T35" fmla="*/ 304753 h 847725"/>
              <a:gd name="T36" fmla="*/ 1886399 w 1571625"/>
              <a:gd name="T37" fmla="*/ 312790 h 847725"/>
              <a:gd name="T38" fmla="*/ 1894096 w 1571625"/>
              <a:gd name="T39" fmla="*/ 322112 h 847725"/>
              <a:gd name="T40" fmla="*/ 1899869 w 1571625"/>
              <a:gd name="T41" fmla="*/ 333042 h 847725"/>
              <a:gd name="T42" fmla="*/ 1903718 w 1571625"/>
              <a:gd name="T43" fmla="*/ 344936 h 847725"/>
              <a:gd name="T44" fmla="*/ 1905000 w 1571625"/>
              <a:gd name="T45" fmla="*/ 357474 h 847725"/>
              <a:gd name="T46" fmla="*/ 1904680 w 1571625"/>
              <a:gd name="T47" fmla="*/ 677656 h 847725"/>
              <a:gd name="T48" fmla="*/ 1902114 w 1571625"/>
              <a:gd name="T49" fmla="*/ 689872 h 847725"/>
              <a:gd name="T50" fmla="*/ 1897303 w 1571625"/>
              <a:gd name="T51" fmla="*/ 701124 h 847725"/>
              <a:gd name="T52" fmla="*/ 1890247 w 1571625"/>
              <a:gd name="T53" fmla="*/ 711732 h 847725"/>
              <a:gd name="T54" fmla="*/ 1881909 w 1571625"/>
              <a:gd name="T55" fmla="*/ 720091 h 847725"/>
              <a:gd name="T56" fmla="*/ 1871967 w 1571625"/>
              <a:gd name="T57" fmla="*/ 726841 h 847725"/>
              <a:gd name="T58" fmla="*/ 1860422 w 1571625"/>
              <a:gd name="T59" fmla="*/ 731985 h 847725"/>
              <a:gd name="T60" fmla="*/ 1847914 w 1571625"/>
              <a:gd name="T61" fmla="*/ 734235 h 847725"/>
              <a:gd name="T62" fmla="*/ 1758438 w 1571625"/>
              <a:gd name="T63" fmla="*/ 734557 h 847725"/>
              <a:gd name="T64" fmla="*/ 1758116 w 1571625"/>
              <a:gd name="T65" fmla="*/ 962478 h 847725"/>
              <a:gd name="T66" fmla="*/ 1755230 w 1571625"/>
              <a:gd name="T67" fmla="*/ 976944 h 847725"/>
              <a:gd name="T68" fmla="*/ 1749457 w 1571625"/>
              <a:gd name="T69" fmla="*/ 989803 h 847725"/>
              <a:gd name="T70" fmla="*/ 1741440 w 1571625"/>
              <a:gd name="T71" fmla="*/ 1001696 h 847725"/>
              <a:gd name="T72" fmla="*/ 1731818 w 1571625"/>
              <a:gd name="T73" fmla="*/ 1011663 h 847725"/>
              <a:gd name="T74" fmla="*/ 1719953 w 1571625"/>
              <a:gd name="T75" fmla="*/ 1019378 h 847725"/>
              <a:gd name="T76" fmla="*/ 1706804 w 1571625"/>
              <a:gd name="T77" fmla="*/ 1025485 h 847725"/>
              <a:gd name="T78" fmla="*/ 1692692 w 1571625"/>
              <a:gd name="T79" fmla="*/ 1028057 h 847725"/>
              <a:gd name="T80" fmla="*/ 73121 w 1571625"/>
              <a:gd name="T81" fmla="*/ 1028700 h 847725"/>
              <a:gd name="T82" fmla="*/ 58368 w 1571625"/>
              <a:gd name="T83" fmla="*/ 1026772 h 847725"/>
              <a:gd name="T84" fmla="*/ 44578 w 1571625"/>
              <a:gd name="T85" fmla="*/ 1022914 h 847725"/>
              <a:gd name="T86" fmla="*/ 32072 w 1571625"/>
              <a:gd name="T87" fmla="*/ 1015842 h 847725"/>
              <a:gd name="T88" fmla="*/ 21167 w 1571625"/>
              <a:gd name="T89" fmla="*/ 1006840 h 847725"/>
              <a:gd name="T90" fmla="*/ 12508 w 1571625"/>
              <a:gd name="T91" fmla="*/ 996232 h 847725"/>
              <a:gd name="T92" fmla="*/ 5452 w 1571625"/>
              <a:gd name="T93" fmla="*/ 983694 h 847725"/>
              <a:gd name="T94" fmla="*/ 1284 w 1571625"/>
              <a:gd name="T95" fmla="*/ 969872 h 847725"/>
              <a:gd name="T96" fmla="*/ 0 w 1571625"/>
              <a:gd name="T97" fmla="*/ 955084 h 847725"/>
              <a:gd name="T98" fmla="*/ 321 w 1571625"/>
              <a:gd name="T99" fmla="*/ 65902 h 847725"/>
              <a:gd name="T100" fmla="*/ 3207 w 1571625"/>
              <a:gd name="T101" fmla="*/ 51756 h 847725"/>
              <a:gd name="T102" fmla="*/ 8659 w 1571625"/>
              <a:gd name="T103" fmla="*/ 38577 h 847725"/>
              <a:gd name="T104" fmla="*/ 16678 w 1571625"/>
              <a:gd name="T105" fmla="*/ 27004 h 847725"/>
              <a:gd name="T106" fmla="*/ 26619 w 1571625"/>
              <a:gd name="T107" fmla="*/ 17039 h 847725"/>
              <a:gd name="T108" fmla="*/ 38165 w 1571625"/>
              <a:gd name="T109" fmla="*/ 9002 h 847725"/>
              <a:gd name="T110" fmla="*/ 51314 w 1571625"/>
              <a:gd name="T111" fmla="*/ 3536 h 847725"/>
              <a:gd name="T112" fmla="*/ 65745 w 1571625"/>
              <a:gd name="T113" fmla="*/ 322 h 8477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1625" h="847725">
                <a:moveTo>
                  <a:pt x="180975" y="182562"/>
                </a:moveTo>
                <a:lnTo>
                  <a:pt x="1268413" y="182562"/>
                </a:lnTo>
                <a:lnTo>
                  <a:pt x="1268413" y="665162"/>
                </a:lnTo>
                <a:lnTo>
                  <a:pt x="180975" y="665162"/>
                </a:lnTo>
                <a:lnTo>
                  <a:pt x="180975" y="182562"/>
                </a:lnTo>
                <a:close/>
                <a:moveTo>
                  <a:pt x="120650" y="121331"/>
                </a:moveTo>
                <a:lnTo>
                  <a:pt x="120650" y="726659"/>
                </a:lnTo>
                <a:lnTo>
                  <a:pt x="1329796" y="726659"/>
                </a:lnTo>
                <a:lnTo>
                  <a:pt x="1329796" y="121331"/>
                </a:lnTo>
                <a:lnTo>
                  <a:pt x="120650" y="121331"/>
                </a:lnTo>
                <a:close/>
                <a:moveTo>
                  <a:pt x="60325" y="0"/>
                </a:moveTo>
                <a:lnTo>
                  <a:pt x="1390386" y="0"/>
                </a:lnTo>
                <a:lnTo>
                  <a:pt x="1396471" y="265"/>
                </a:lnTo>
                <a:lnTo>
                  <a:pt x="1402292" y="1325"/>
                </a:lnTo>
                <a:lnTo>
                  <a:pt x="1408113" y="2914"/>
                </a:lnTo>
                <a:lnTo>
                  <a:pt x="1413934" y="5034"/>
                </a:lnTo>
                <a:lnTo>
                  <a:pt x="1418961" y="7418"/>
                </a:lnTo>
                <a:lnTo>
                  <a:pt x="1423988" y="10332"/>
                </a:lnTo>
                <a:lnTo>
                  <a:pt x="1428750" y="14041"/>
                </a:lnTo>
                <a:lnTo>
                  <a:pt x="1432984" y="18014"/>
                </a:lnTo>
                <a:lnTo>
                  <a:pt x="1436688" y="22253"/>
                </a:lnTo>
                <a:lnTo>
                  <a:pt x="1440392" y="27021"/>
                </a:lnTo>
                <a:lnTo>
                  <a:pt x="1443302" y="31790"/>
                </a:lnTo>
                <a:lnTo>
                  <a:pt x="1445948" y="37353"/>
                </a:lnTo>
                <a:lnTo>
                  <a:pt x="1448065" y="42651"/>
                </a:lnTo>
                <a:lnTo>
                  <a:pt x="1449388" y="48480"/>
                </a:lnTo>
                <a:lnTo>
                  <a:pt x="1450446" y="54308"/>
                </a:lnTo>
                <a:lnTo>
                  <a:pt x="1450711" y="60666"/>
                </a:lnTo>
                <a:lnTo>
                  <a:pt x="1450711" y="242397"/>
                </a:lnTo>
                <a:lnTo>
                  <a:pt x="1519238" y="242397"/>
                </a:lnTo>
                <a:lnTo>
                  <a:pt x="1524529" y="242397"/>
                </a:lnTo>
                <a:lnTo>
                  <a:pt x="1529556" y="243456"/>
                </a:lnTo>
                <a:lnTo>
                  <a:pt x="1534848" y="244516"/>
                </a:lnTo>
                <a:lnTo>
                  <a:pt x="1539611" y="246370"/>
                </a:lnTo>
                <a:lnTo>
                  <a:pt x="1544373" y="248490"/>
                </a:lnTo>
                <a:lnTo>
                  <a:pt x="1548606" y="251139"/>
                </a:lnTo>
                <a:lnTo>
                  <a:pt x="1552575" y="254318"/>
                </a:lnTo>
                <a:lnTo>
                  <a:pt x="1556279" y="257762"/>
                </a:lnTo>
                <a:lnTo>
                  <a:pt x="1559454" y="261470"/>
                </a:lnTo>
                <a:lnTo>
                  <a:pt x="1562629" y="265444"/>
                </a:lnTo>
                <a:lnTo>
                  <a:pt x="1565275" y="269948"/>
                </a:lnTo>
                <a:lnTo>
                  <a:pt x="1567392" y="274451"/>
                </a:lnTo>
                <a:lnTo>
                  <a:pt x="1569244" y="278955"/>
                </a:lnTo>
                <a:lnTo>
                  <a:pt x="1570567" y="284253"/>
                </a:lnTo>
                <a:lnTo>
                  <a:pt x="1571361" y="289551"/>
                </a:lnTo>
                <a:lnTo>
                  <a:pt x="1571625" y="294585"/>
                </a:lnTo>
                <a:lnTo>
                  <a:pt x="1571625" y="552876"/>
                </a:lnTo>
                <a:lnTo>
                  <a:pt x="1571361" y="558439"/>
                </a:lnTo>
                <a:lnTo>
                  <a:pt x="1570567" y="563472"/>
                </a:lnTo>
                <a:lnTo>
                  <a:pt x="1569244" y="568506"/>
                </a:lnTo>
                <a:lnTo>
                  <a:pt x="1567392" y="573274"/>
                </a:lnTo>
                <a:lnTo>
                  <a:pt x="1565275" y="577778"/>
                </a:lnTo>
                <a:lnTo>
                  <a:pt x="1562629" y="582281"/>
                </a:lnTo>
                <a:lnTo>
                  <a:pt x="1559454" y="586520"/>
                </a:lnTo>
                <a:lnTo>
                  <a:pt x="1556279" y="590229"/>
                </a:lnTo>
                <a:lnTo>
                  <a:pt x="1552575" y="593408"/>
                </a:lnTo>
                <a:lnTo>
                  <a:pt x="1548606" y="596587"/>
                </a:lnTo>
                <a:lnTo>
                  <a:pt x="1544373" y="598971"/>
                </a:lnTo>
                <a:lnTo>
                  <a:pt x="1539611" y="601355"/>
                </a:lnTo>
                <a:lnTo>
                  <a:pt x="1534848" y="603210"/>
                </a:lnTo>
                <a:lnTo>
                  <a:pt x="1529556" y="604534"/>
                </a:lnTo>
                <a:lnTo>
                  <a:pt x="1524529" y="605064"/>
                </a:lnTo>
                <a:lnTo>
                  <a:pt x="1519238" y="605329"/>
                </a:lnTo>
                <a:lnTo>
                  <a:pt x="1450711" y="605329"/>
                </a:lnTo>
                <a:lnTo>
                  <a:pt x="1450711" y="787060"/>
                </a:lnTo>
                <a:lnTo>
                  <a:pt x="1450446" y="793153"/>
                </a:lnTo>
                <a:lnTo>
                  <a:pt x="1449388" y="799246"/>
                </a:lnTo>
                <a:lnTo>
                  <a:pt x="1448065" y="805074"/>
                </a:lnTo>
                <a:lnTo>
                  <a:pt x="1445948" y="810637"/>
                </a:lnTo>
                <a:lnTo>
                  <a:pt x="1443302" y="815671"/>
                </a:lnTo>
                <a:lnTo>
                  <a:pt x="1440392" y="820969"/>
                </a:lnTo>
                <a:lnTo>
                  <a:pt x="1436688" y="825472"/>
                </a:lnTo>
                <a:lnTo>
                  <a:pt x="1432984" y="829711"/>
                </a:lnTo>
                <a:lnTo>
                  <a:pt x="1428750" y="833685"/>
                </a:lnTo>
                <a:lnTo>
                  <a:pt x="1423988" y="837129"/>
                </a:lnTo>
                <a:lnTo>
                  <a:pt x="1418961" y="840043"/>
                </a:lnTo>
                <a:lnTo>
                  <a:pt x="1413934" y="842957"/>
                </a:lnTo>
                <a:lnTo>
                  <a:pt x="1408113" y="845076"/>
                </a:lnTo>
                <a:lnTo>
                  <a:pt x="1402292" y="846136"/>
                </a:lnTo>
                <a:lnTo>
                  <a:pt x="1396471" y="847195"/>
                </a:lnTo>
                <a:lnTo>
                  <a:pt x="1390386" y="847725"/>
                </a:lnTo>
                <a:lnTo>
                  <a:pt x="60325" y="847725"/>
                </a:lnTo>
                <a:lnTo>
                  <a:pt x="54240" y="847195"/>
                </a:lnTo>
                <a:lnTo>
                  <a:pt x="48154" y="846136"/>
                </a:lnTo>
                <a:lnTo>
                  <a:pt x="42334" y="845076"/>
                </a:lnTo>
                <a:lnTo>
                  <a:pt x="36777" y="842957"/>
                </a:lnTo>
                <a:lnTo>
                  <a:pt x="31486" y="840043"/>
                </a:lnTo>
                <a:lnTo>
                  <a:pt x="26459" y="837129"/>
                </a:lnTo>
                <a:lnTo>
                  <a:pt x="21961" y="833685"/>
                </a:lnTo>
                <a:lnTo>
                  <a:pt x="17463" y="829711"/>
                </a:lnTo>
                <a:lnTo>
                  <a:pt x="13759" y="825472"/>
                </a:lnTo>
                <a:lnTo>
                  <a:pt x="10319" y="820969"/>
                </a:lnTo>
                <a:lnTo>
                  <a:pt x="7144" y="815671"/>
                </a:lnTo>
                <a:lnTo>
                  <a:pt x="4498" y="810637"/>
                </a:lnTo>
                <a:lnTo>
                  <a:pt x="2646" y="805074"/>
                </a:lnTo>
                <a:lnTo>
                  <a:pt x="1059" y="799246"/>
                </a:lnTo>
                <a:lnTo>
                  <a:pt x="265" y="793153"/>
                </a:lnTo>
                <a:lnTo>
                  <a:pt x="0" y="787060"/>
                </a:lnTo>
                <a:lnTo>
                  <a:pt x="0" y="60666"/>
                </a:lnTo>
                <a:lnTo>
                  <a:pt x="265" y="54308"/>
                </a:lnTo>
                <a:lnTo>
                  <a:pt x="1059" y="48480"/>
                </a:lnTo>
                <a:lnTo>
                  <a:pt x="2646" y="42651"/>
                </a:lnTo>
                <a:lnTo>
                  <a:pt x="4498" y="37353"/>
                </a:lnTo>
                <a:lnTo>
                  <a:pt x="7144" y="31790"/>
                </a:lnTo>
                <a:lnTo>
                  <a:pt x="10319" y="27021"/>
                </a:lnTo>
                <a:lnTo>
                  <a:pt x="13759" y="22253"/>
                </a:lnTo>
                <a:lnTo>
                  <a:pt x="17463" y="18014"/>
                </a:lnTo>
                <a:lnTo>
                  <a:pt x="21961" y="14041"/>
                </a:lnTo>
                <a:lnTo>
                  <a:pt x="26459" y="10332"/>
                </a:lnTo>
                <a:lnTo>
                  <a:pt x="31486" y="7418"/>
                </a:lnTo>
                <a:lnTo>
                  <a:pt x="36777" y="5034"/>
                </a:lnTo>
                <a:lnTo>
                  <a:pt x="42334" y="2914"/>
                </a:lnTo>
                <a:lnTo>
                  <a:pt x="48154" y="1325"/>
                </a:lnTo>
                <a:lnTo>
                  <a:pt x="54240" y="265"/>
                </a:lnTo>
                <a:lnTo>
                  <a:pt x="60325" y="0"/>
                </a:lnTo>
                <a:close/>
              </a:path>
            </a:pathLst>
          </a:custGeom>
          <a:noFill/>
          <a:ln>
            <a:solidFill>
              <a:schemeClr val="tx1"/>
            </a:solid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solidFill>
            </a:endParaRPr>
          </a:p>
        </p:txBody>
      </p:sp>
      <p:sp>
        <p:nvSpPr>
          <p:cNvPr id="13" name="话筒"/>
          <p:cNvSpPr/>
          <p:nvPr/>
        </p:nvSpPr>
        <p:spPr bwMode="auto">
          <a:xfrm>
            <a:off x="7870190" y="4175125"/>
            <a:ext cx="155575" cy="212725"/>
          </a:xfrm>
          <a:custGeom>
            <a:avLst/>
            <a:gdLst>
              <a:gd name="T0" fmla="*/ 2147483646 w 3594"/>
              <a:gd name="T1" fmla="*/ 2147483646 h 5787"/>
              <a:gd name="T2" fmla="*/ 2147483646 w 3594"/>
              <a:gd name="T3" fmla="*/ 2147483646 h 5787"/>
              <a:gd name="T4" fmla="*/ 2147483646 w 3594"/>
              <a:gd name="T5" fmla="*/ 2147483646 h 5787"/>
              <a:gd name="T6" fmla="*/ 2147483646 w 3594"/>
              <a:gd name="T7" fmla="*/ 2147483646 h 5787"/>
              <a:gd name="T8" fmla="*/ 2147483646 w 3594"/>
              <a:gd name="T9" fmla="*/ 2147483646 h 5787"/>
              <a:gd name="T10" fmla="*/ 2147483646 w 3594"/>
              <a:gd name="T11" fmla="*/ 2147483646 h 5787"/>
              <a:gd name="T12" fmla="*/ 2147483646 w 3594"/>
              <a:gd name="T13" fmla="*/ 2147483646 h 5787"/>
              <a:gd name="T14" fmla="*/ 2147483646 w 3594"/>
              <a:gd name="T15" fmla="*/ 2147483646 h 5787"/>
              <a:gd name="T16" fmla="*/ 2147483646 w 3594"/>
              <a:gd name="T17" fmla="*/ 2147483646 h 5787"/>
              <a:gd name="T18" fmla="*/ 2147483646 w 3594"/>
              <a:gd name="T19" fmla="*/ 2147483646 h 5787"/>
              <a:gd name="T20" fmla="*/ 2147483646 w 3594"/>
              <a:gd name="T21" fmla="*/ 2147483646 h 5787"/>
              <a:gd name="T22" fmla="*/ 1644983677 w 3594"/>
              <a:gd name="T23" fmla="*/ 2147483646 h 5787"/>
              <a:gd name="T24" fmla="*/ 0 w 3594"/>
              <a:gd name="T25" fmla="*/ 2147483646 h 5787"/>
              <a:gd name="T26" fmla="*/ 1144322359 w 3594"/>
              <a:gd name="T27" fmla="*/ 2147483646 h 5787"/>
              <a:gd name="T28" fmla="*/ 2147483646 w 3594"/>
              <a:gd name="T29" fmla="*/ 2147483646 h 5787"/>
              <a:gd name="T30" fmla="*/ 2147483646 w 3594"/>
              <a:gd name="T31" fmla="*/ 2147483646 h 5787"/>
              <a:gd name="T32" fmla="*/ 2147483646 w 3594"/>
              <a:gd name="T33" fmla="*/ 2147483646 h 5787"/>
              <a:gd name="T34" fmla="*/ 2147483646 w 3594"/>
              <a:gd name="T35" fmla="*/ 2147483646 h 5787"/>
              <a:gd name="T36" fmla="*/ 2147483646 w 3594"/>
              <a:gd name="T37" fmla="*/ 2147483646 h 5787"/>
              <a:gd name="T38" fmla="*/ 2147483646 w 3594"/>
              <a:gd name="T39" fmla="*/ 2147483646 h 5787"/>
              <a:gd name="T40" fmla="*/ 2147483646 w 3594"/>
              <a:gd name="T41" fmla="*/ 2147483646 h 5787"/>
              <a:gd name="T42" fmla="*/ 2147483646 w 3594"/>
              <a:gd name="T43" fmla="*/ 2147483646 h 5787"/>
              <a:gd name="T44" fmla="*/ 2147483646 w 3594"/>
              <a:gd name="T45" fmla="*/ 2147483646 h 5787"/>
              <a:gd name="T46" fmla="*/ 2147483646 w 3594"/>
              <a:gd name="T47" fmla="*/ 2147483646 h 5787"/>
              <a:gd name="T48" fmla="*/ 2147483646 w 3594"/>
              <a:gd name="T49" fmla="*/ 2147483646 h 5787"/>
              <a:gd name="T50" fmla="*/ 2147483646 w 3594"/>
              <a:gd name="T51" fmla="*/ 2147483646 h 5787"/>
              <a:gd name="T52" fmla="*/ 2147483646 w 3594"/>
              <a:gd name="T53" fmla="*/ 2147483646 h 5787"/>
              <a:gd name="T54" fmla="*/ 2147483646 w 3594"/>
              <a:gd name="T55" fmla="*/ 2147483646 h 5787"/>
              <a:gd name="T56" fmla="*/ 2147483646 w 3594"/>
              <a:gd name="T57" fmla="*/ 2147483646 h 5787"/>
              <a:gd name="T58" fmla="*/ 2147483646 w 3594"/>
              <a:gd name="T59" fmla="*/ 2147483646 h 5787"/>
              <a:gd name="T60" fmla="*/ 2147483646 w 3594"/>
              <a:gd name="T61" fmla="*/ 2147483646 h 5787"/>
              <a:gd name="T62" fmla="*/ 2147483646 w 3594"/>
              <a:gd name="T63" fmla="*/ 2147483646 h 5787"/>
              <a:gd name="T64" fmla="*/ 2147483646 w 3594"/>
              <a:gd name="T65" fmla="*/ 2147483646 h 5787"/>
              <a:gd name="T66" fmla="*/ 2147483646 w 3594"/>
              <a:gd name="T67" fmla="*/ 2147483646 h 5787"/>
              <a:gd name="T68" fmla="*/ 2147483646 w 3594"/>
              <a:gd name="T69" fmla="*/ 2147483646 h 5787"/>
              <a:gd name="T70" fmla="*/ 2147483646 w 3594"/>
              <a:gd name="T71" fmla="*/ 2147483646 h 5787"/>
              <a:gd name="T72" fmla="*/ 2147483646 w 3594"/>
              <a:gd name="T73" fmla="*/ 2147483646 h 5787"/>
              <a:gd name="T74" fmla="*/ 2147483646 w 3594"/>
              <a:gd name="T75" fmla="*/ 2147483646 h 5787"/>
              <a:gd name="T76" fmla="*/ 2147483646 w 3594"/>
              <a:gd name="T77" fmla="*/ 2147483646 h 5787"/>
              <a:gd name="T78" fmla="*/ 2147483646 w 3594"/>
              <a:gd name="T79" fmla="*/ 2147483646 h 5787"/>
              <a:gd name="T80" fmla="*/ 2147483646 w 3594"/>
              <a:gd name="T81" fmla="*/ 2147483646 h 5787"/>
              <a:gd name="T82" fmla="*/ 2147483646 w 3594"/>
              <a:gd name="T83" fmla="*/ 2147483646 h 5787"/>
              <a:gd name="T84" fmla="*/ 2147483646 w 3594"/>
              <a:gd name="T85" fmla="*/ 2147483646 h 5787"/>
              <a:gd name="T86" fmla="*/ 2147483646 w 3594"/>
              <a:gd name="T87" fmla="*/ 2147483646 h 5787"/>
              <a:gd name="T88" fmla="*/ 2147483646 w 3594"/>
              <a:gd name="T89" fmla="*/ 2147483646 h 5787"/>
              <a:gd name="T90" fmla="*/ 2147483646 w 3594"/>
              <a:gd name="T91" fmla="*/ 2147483646 h 5787"/>
              <a:gd name="T92" fmla="*/ 2147483646 w 3594"/>
              <a:gd name="T93" fmla="*/ 2147483646 h 5787"/>
              <a:gd name="T94" fmla="*/ 2147483646 w 3594"/>
              <a:gd name="T95" fmla="*/ 2147483646 h 5787"/>
              <a:gd name="T96" fmla="*/ 2147483646 w 3594"/>
              <a:gd name="T97" fmla="*/ 463687271 h 5787"/>
              <a:gd name="T98" fmla="*/ 2147483646 w 3594"/>
              <a:gd name="T99" fmla="*/ 463687271 h 5787"/>
              <a:gd name="T100" fmla="*/ 2147483646 w 3594"/>
              <a:gd name="T101" fmla="*/ 2147483646 h 5787"/>
              <a:gd name="T102" fmla="*/ 2147483646 w 3594"/>
              <a:gd name="T103" fmla="*/ 2147483646 h 5787"/>
              <a:gd name="T104" fmla="*/ 2147483646 w 3594"/>
              <a:gd name="T105" fmla="*/ 2147483646 h 5787"/>
              <a:gd name="T106" fmla="*/ 2147483646 w 3594"/>
              <a:gd name="T107" fmla="*/ 2147483646 h 5787"/>
              <a:gd name="T108" fmla="*/ 2147483646 w 3594"/>
              <a:gd name="T109" fmla="*/ 2147483646 h 5787"/>
              <a:gd name="T110" fmla="*/ 2147483646 w 3594"/>
              <a:gd name="T111" fmla="*/ 2147483646 h 5787"/>
              <a:gd name="T112" fmla="*/ 2147483646 w 3594"/>
              <a:gd name="T113" fmla="*/ 2147483646 h 57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594" h="5787">
                <a:moveTo>
                  <a:pt x="3521" y="2487"/>
                </a:moveTo>
                <a:lnTo>
                  <a:pt x="3118" y="2489"/>
                </a:lnTo>
                <a:lnTo>
                  <a:pt x="3118" y="3086"/>
                </a:lnTo>
                <a:lnTo>
                  <a:pt x="3118" y="3121"/>
                </a:lnTo>
                <a:lnTo>
                  <a:pt x="3117" y="3156"/>
                </a:lnTo>
                <a:lnTo>
                  <a:pt x="3115" y="3189"/>
                </a:lnTo>
                <a:lnTo>
                  <a:pt x="3111" y="3223"/>
                </a:lnTo>
                <a:lnTo>
                  <a:pt x="3107" y="3255"/>
                </a:lnTo>
                <a:lnTo>
                  <a:pt x="3103" y="3286"/>
                </a:lnTo>
                <a:lnTo>
                  <a:pt x="3097" y="3317"/>
                </a:lnTo>
                <a:lnTo>
                  <a:pt x="3091" y="3349"/>
                </a:lnTo>
                <a:lnTo>
                  <a:pt x="3084" y="3378"/>
                </a:lnTo>
                <a:lnTo>
                  <a:pt x="3076" y="3408"/>
                </a:lnTo>
                <a:lnTo>
                  <a:pt x="3067" y="3437"/>
                </a:lnTo>
                <a:lnTo>
                  <a:pt x="3058" y="3466"/>
                </a:lnTo>
                <a:lnTo>
                  <a:pt x="3048" y="3493"/>
                </a:lnTo>
                <a:lnTo>
                  <a:pt x="3037" y="3521"/>
                </a:lnTo>
                <a:lnTo>
                  <a:pt x="3025" y="3548"/>
                </a:lnTo>
                <a:lnTo>
                  <a:pt x="3013" y="3575"/>
                </a:lnTo>
                <a:lnTo>
                  <a:pt x="3000" y="3600"/>
                </a:lnTo>
                <a:lnTo>
                  <a:pt x="2985" y="3625"/>
                </a:lnTo>
                <a:lnTo>
                  <a:pt x="2971" y="3650"/>
                </a:lnTo>
                <a:lnTo>
                  <a:pt x="2957" y="3674"/>
                </a:lnTo>
                <a:lnTo>
                  <a:pt x="2940" y="3697"/>
                </a:lnTo>
                <a:lnTo>
                  <a:pt x="2924" y="3720"/>
                </a:lnTo>
                <a:lnTo>
                  <a:pt x="2906" y="3742"/>
                </a:lnTo>
                <a:lnTo>
                  <a:pt x="2888" y="3764"/>
                </a:lnTo>
                <a:lnTo>
                  <a:pt x="2870" y="3786"/>
                </a:lnTo>
                <a:lnTo>
                  <a:pt x="2851" y="3806"/>
                </a:lnTo>
                <a:lnTo>
                  <a:pt x="2832" y="3826"/>
                </a:lnTo>
                <a:lnTo>
                  <a:pt x="2812" y="3845"/>
                </a:lnTo>
                <a:lnTo>
                  <a:pt x="2790" y="3865"/>
                </a:lnTo>
                <a:lnTo>
                  <a:pt x="2770" y="3884"/>
                </a:lnTo>
                <a:lnTo>
                  <a:pt x="2747" y="3902"/>
                </a:lnTo>
                <a:lnTo>
                  <a:pt x="2724" y="3918"/>
                </a:lnTo>
                <a:lnTo>
                  <a:pt x="2702" y="3935"/>
                </a:lnTo>
                <a:lnTo>
                  <a:pt x="2678" y="3952"/>
                </a:lnTo>
                <a:lnTo>
                  <a:pt x="2654" y="3968"/>
                </a:lnTo>
                <a:lnTo>
                  <a:pt x="2630" y="3983"/>
                </a:lnTo>
                <a:lnTo>
                  <a:pt x="2578" y="4012"/>
                </a:lnTo>
                <a:lnTo>
                  <a:pt x="2526" y="4038"/>
                </a:lnTo>
                <a:lnTo>
                  <a:pt x="2472" y="4062"/>
                </a:lnTo>
                <a:lnTo>
                  <a:pt x="2416" y="4085"/>
                </a:lnTo>
                <a:lnTo>
                  <a:pt x="2358" y="4105"/>
                </a:lnTo>
                <a:lnTo>
                  <a:pt x="2298" y="4123"/>
                </a:lnTo>
                <a:lnTo>
                  <a:pt x="2237" y="4139"/>
                </a:lnTo>
                <a:lnTo>
                  <a:pt x="2175" y="4152"/>
                </a:lnTo>
                <a:lnTo>
                  <a:pt x="2111" y="4164"/>
                </a:lnTo>
                <a:lnTo>
                  <a:pt x="2047" y="4173"/>
                </a:lnTo>
                <a:lnTo>
                  <a:pt x="1981" y="4181"/>
                </a:lnTo>
                <a:lnTo>
                  <a:pt x="1914" y="4185"/>
                </a:lnTo>
                <a:lnTo>
                  <a:pt x="1846" y="4189"/>
                </a:lnTo>
                <a:lnTo>
                  <a:pt x="1776" y="4190"/>
                </a:lnTo>
                <a:lnTo>
                  <a:pt x="1708" y="4189"/>
                </a:lnTo>
                <a:lnTo>
                  <a:pt x="1640" y="4185"/>
                </a:lnTo>
                <a:lnTo>
                  <a:pt x="1573" y="4181"/>
                </a:lnTo>
                <a:lnTo>
                  <a:pt x="1507" y="4173"/>
                </a:lnTo>
                <a:lnTo>
                  <a:pt x="1442" y="4164"/>
                </a:lnTo>
                <a:lnTo>
                  <a:pt x="1378" y="4152"/>
                </a:lnTo>
                <a:lnTo>
                  <a:pt x="1315" y="4139"/>
                </a:lnTo>
                <a:lnTo>
                  <a:pt x="1254" y="4123"/>
                </a:lnTo>
                <a:lnTo>
                  <a:pt x="1196" y="4105"/>
                </a:lnTo>
                <a:lnTo>
                  <a:pt x="1138" y="4085"/>
                </a:lnTo>
                <a:lnTo>
                  <a:pt x="1082" y="4062"/>
                </a:lnTo>
                <a:lnTo>
                  <a:pt x="1027" y="4038"/>
                </a:lnTo>
                <a:lnTo>
                  <a:pt x="974" y="4012"/>
                </a:lnTo>
                <a:lnTo>
                  <a:pt x="924" y="3983"/>
                </a:lnTo>
                <a:lnTo>
                  <a:pt x="899" y="3968"/>
                </a:lnTo>
                <a:lnTo>
                  <a:pt x="875" y="3952"/>
                </a:lnTo>
                <a:lnTo>
                  <a:pt x="851" y="3935"/>
                </a:lnTo>
                <a:lnTo>
                  <a:pt x="828" y="3918"/>
                </a:lnTo>
                <a:lnTo>
                  <a:pt x="805" y="3902"/>
                </a:lnTo>
                <a:lnTo>
                  <a:pt x="784" y="3884"/>
                </a:lnTo>
                <a:lnTo>
                  <a:pt x="762" y="3865"/>
                </a:lnTo>
                <a:lnTo>
                  <a:pt x="742" y="3845"/>
                </a:lnTo>
                <a:lnTo>
                  <a:pt x="722" y="3826"/>
                </a:lnTo>
                <a:lnTo>
                  <a:pt x="701" y="3806"/>
                </a:lnTo>
                <a:lnTo>
                  <a:pt x="683" y="3786"/>
                </a:lnTo>
                <a:lnTo>
                  <a:pt x="664" y="3764"/>
                </a:lnTo>
                <a:lnTo>
                  <a:pt x="646" y="3742"/>
                </a:lnTo>
                <a:lnTo>
                  <a:pt x="629" y="3720"/>
                </a:lnTo>
                <a:lnTo>
                  <a:pt x="613" y="3697"/>
                </a:lnTo>
                <a:lnTo>
                  <a:pt x="597" y="3674"/>
                </a:lnTo>
                <a:lnTo>
                  <a:pt x="581" y="3650"/>
                </a:lnTo>
                <a:lnTo>
                  <a:pt x="567" y="3625"/>
                </a:lnTo>
                <a:lnTo>
                  <a:pt x="554" y="3600"/>
                </a:lnTo>
                <a:lnTo>
                  <a:pt x="541" y="3575"/>
                </a:lnTo>
                <a:lnTo>
                  <a:pt x="528" y="3548"/>
                </a:lnTo>
                <a:lnTo>
                  <a:pt x="517" y="3521"/>
                </a:lnTo>
                <a:lnTo>
                  <a:pt x="506" y="3493"/>
                </a:lnTo>
                <a:lnTo>
                  <a:pt x="495" y="3466"/>
                </a:lnTo>
                <a:lnTo>
                  <a:pt x="486" y="3437"/>
                </a:lnTo>
                <a:lnTo>
                  <a:pt x="477" y="3408"/>
                </a:lnTo>
                <a:lnTo>
                  <a:pt x="469" y="3378"/>
                </a:lnTo>
                <a:lnTo>
                  <a:pt x="462" y="3349"/>
                </a:lnTo>
                <a:lnTo>
                  <a:pt x="456" y="3317"/>
                </a:lnTo>
                <a:lnTo>
                  <a:pt x="451" y="3286"/>
                </a:lnTo>
                <a:lnTo>
                  <a:pt x="446" y="3255"/>
                </a:lnTo>
                <a:lnTo>
                  <a:pt x="441" y="3223"/>
                </a:lnTo>
                <a:lnTo>
                  <a:pt x="439" y="3189"/>
                </a:lnTo>
                <a:lnTo>
                  <a:pt x="437" y="3156"/>
                </a:lnTo>
                <a:lnTo>
                  <a:pt x="435" y="3121"/>
                </a:lnTo>
                <a:lnTo>
                  <a:pt x="435" y="3086"/>
                </a:lnTo>
                <a:lnTo>
                  <a:pt x="435" y="2489"/>
                </a:lnTo>
                <a:lnTo>
                  <a:pt x="46" y="2487"/>
                </a:lnTo>
                <a:lnTo>
                  <a:pt x="39" y="2500"/>
                </a:lnTo>
                <a:lnTo>
                  <a:pt x="32" y="2514"/>
                </a:lnTo>
                <a:lnTo>
                  <a:pt x="24" y="2534"/>
                </a:lnTo>
                <a:lnTo>
                  <a:pt x="15" y="2557"/>
                </a:lnTo>
                <a:lnTo>
                  <a:pt x="7" y="2585"/>
                </a:lnTo>
                <a:lnTo>
                  <a:pt x="4" y="2599"/>
                </a:lnTo>
                <a:lnTo>
                  <a:pt x="2" y="2613"/>
                </a:lnTo>
                <a:lnTo>
                  <a:pt x="1" y="2629"/>
                </a:lnTo>
                <a:lnTo>
                  <a:pt x="0" y="2645"/>
                </a:lnTo>
                <a:lnTo>
                  <a:pt x="1" y="2660"/>
                </a:lnTo>
                <a:lnTo>
                  <a:pt x="2" y="2675"/>
                </a:lnTo>
                <a:lnTo>
                  <a:pt x="4" y="2688"/>
                </a:lnTo>
                <a:lnTo>
                  <a:pt x="7" y="2701"/>
                </a:lnTo>
                <a:lnTo>
                  <a:pt x="10" y="2712"/>
                </a:lnTo>
                <a:lnTo>
                  <a:pt x="15" y="2722"/>
                </a:lnTo>
                <a:lnTo>
                  <a:pt x="24" y="2740"/>
                </a:lnTo>
                <a:lnTo>
                  <a:pt x="32" y="2754"/>
                </a:lnTo>
                <a:lnTo>
                  <a:pt x="39" y="2763"/>
                </a:lnTo>
                <a:lnTo>
                  <a:pt x="46" y="2770"/>
                </a:lnTo>
                <a:lnTo>
                  <a:pt x="203" y="2770"/>
                </a:lnTo>
                <a:lnTo>
                  <a:pt x="203" y="3086"/>
                </a:lnTo>
                <a:lnTo>
                  <a:pt x="204" y="3146"/>
                </a:lnTo>
                <a:lnTo>
                  <a:pt x="208" y="3206"/>
                </a:lnTo>
                <a:lnTo>
                  <a:pt x="213" y="3264"/>
                </a:lnTo>
                <a:lnTo>
                  <a:pt x="220" y="3320"/>
                </a:lnTo>
                <a:lnTo>
                  <a:pt x="229" y="3375"/>
                </a:lnTo>
                <a:lnTo>
                  <a:pt x="241" y="3429"/>
                </a:lnTo>
                <a:lnTo>
                  <a:pt x="255" y="3481"/>
                </a:lnTo>
                <a:lnTo>
                  <a:pt x="271" y="3533"/>
                </a:lnTo>
                <a:lnTo>
                  <a:pt x="289" y="3583"/>
                </a:lnTo>
                <a:lnTo>
                  <a:pt x="310" y="3631"/>
                </a:lnTo>
                <a:lnTo>
                  <a:pt x="331" y="3679"/>
                </a:lnTo>
                <a:lnTo>
                  <a:pt x="356" y="3724"/>
                </a:lnTo>
                <a:lnTo>
                  <a:pt x="383" y="3769"/>
                </a:lnTo>
                <a:lnTo>
                  <a:pt x="411" y="3813"/>
                </a:lnTo>
                <a:lnTo>
                  <a:pt x="443" y="3855"/>
                </a:lnTo>
                <a:lnTo>
                  <a:pt x="475" y="3896"/>
                </a:lnTo>
                <a:lnTo>
                  <a:pt x="511" y="3935"/>
                </a:lnTo>
                <a:lnTo>
                  <a:pt x="548" y="3972"/>
                </a:lnTo>
                <a:lnTo>
                  <a:pt x="587" y="4009"/>
                </a:lnTo>
                <a:lnTo>
                  <a:pt x="629" y="4044"/>
                </a:lnTo>
                <a:lnTo>
                  <a:pt x="674" y="4079"/>
                </a:lnTo>
                <a:lnTo>
                  <a:pt x="720" y="4111"/>
                </a:lnTo>
                <a:lnTo>
                  <a:pt x="769" y="4142"/>
                </a:lnTo>
                <a:lnTo>
                  <a:pt x="820" y="4171"/>
                </a:lnTo>
                <a:lnTo>
                  <a:pt x="872" y="4200"/>
                </a:lnTo>
                <a:lnTo>
                  <a:pt x="929" y="4227"/>
                </a:lnTo>
                <a:lnTo>
                  <a:pt x="986" y="4252"/>
                </a:lnTo>
                <a:lnTo>
                  <a:pt x="1046" y="4276"/>
                </a:lnTo>
                <a:lnTo>
                  <a:pt x="1107" y="4299"/>
                </a:lnTo>
                <a:lnTo>
                  <a:pt x="1172" y="4321"/>
                </a:lnTo>
                <a:lnTo>
                  <a:pt x="1239" y="4340"/>
                </a:lnTo>
                <a:lnTo>
                  <a:pt x="1307" y="4359"/>
                </a:lnTo>
                <a:lnTo>
                  <a:pt x="1307" y="4661"/>
                </a:lnTo>
                <a:lnTo>
                  <a:pt x="1325" y="4669"/>
                </a:lnTo>
                <a:lnTo>
                  <a:pt x="1349" y="4676"/>
                </a:lnTo>
                <a:lnTo>
                  <a:pt x="1381" y="4686"/>
                </a:lnTo>
                <a:lnTo>
                  <a:pt x="1425" y="4697"/>
                </a:lnTo>
                <a:lnTo>
                  <a:pt x="1479" y="4707"/>
                </a:lnTo>
                <a:lnTo>
                  <a:pt x="1510" y="4712"/>
                </a:lnTo>
                <a:lnTo>
                  <a:pt x="1545" y="4717"/>
                </a:lnTo>
                <a:lnTo>
                  <a:pt x="1582" y="4721"/>
                </a:lnTo>
                <a:lnTo>
                  <a:pt x="1623" y="4724"/>
                </a:lnTo>
                <a:lnTo>
                  <a:pt x="1623" y="5045"/>
                </a:lnTo>
                <a:lnTo>
                  <a:pt x="1478" y="5052"/>
                </a:lnTo>
                <a:lnTo>
                  <a:pt x="1342" y="5062"/>
                </a:lnTo>
                <a:lnTo>
                  <a:pt x="1212" y="5073"/>
                </a:lnTo>
                <a:lnTo>
                  <a:pt x="1093" y="5086"/>
                </a:lnTo>
                <a:lnTo>
                  <a:pt x="980" y="5100"/>
                </a:lnTo>
                <a:lnTo>
                  <a:pt x="927" y="5108"/>
                </a:lnTo>
                <a:lnTo>
                  <a:pt x="876" y="5117"/>
                </a:lnTo>
                <a:lnTo>
                  <a:pt x="828" y="5125"/>
                </a:lnTo>
                <a:lnTo>
                  <a:pt x="781" y="5135"/>
                </a:lnTo>
                <a:lnTo>
                  <a:pt x="737" y="5144"/>
                </a:lnTo>
                <a:lnTo>
                  <a:pt x="696" y="5155"/>
                </a:lnTo>
                <a:lnTo>
                  <a:pt x="657" y="5165"/>
                </a:lnTo>
                <a:lnTo>
                  <a:pt x="620" y="5176"/>
                </a:lnTo>
                <a:lnTo>
                  <a:pt x="585" y="5186"/>
                </a:lnTo>
                <a:lnTo>
                  <a:pt x="553" y="5198"/>
                </a:lnTo>
                <a:lnTo>
                  <a:pt x="523" y="5209"/>
                </a:lnTo>
                <a:lnTo>
                  <a:pt x="495" y="5221"/>
                </a:lnTo>
                <a:lnTo>
                  <a:pt x="470" y="5233"/>
                </a:lnTo>
                <a:lnTo>
                  <a:pt x="447" y="5246"/>
                </a:lnTo>
                <a:lnTo>
                  <a:pt x="427" y="5258"/>
                </a:lnTo>
                <a:lnTo>
                  <a:pt x="410" y="5271"/>
                </a:lnTo>
                <a:lnTo>
                  <a:pt x="396" y="5284"/>
                </a:lnTo>
                <a:lnTo>
                  <a:pt x="384" y="5298"/>
                </a:lnTo>
                <a:lnTo>
                  <a:pt x="374" y="5311"/>
                </a:lnTo>
                <a:lnTo>
                  <a:pt x="367" y="5325"/>
                </a:lnTo>
                <a:lnTo>
                  <a:pt x="362" y="5338"/>
                </a:lnTo>
                <a:lnTo>
                  <a:pt x="361" y="5353"/>
                </a:lnTo>
                <a:lnTo>
                  <a:pt x="361" y="5472"/>
                </a:lnTo>
                <a:lnTo>
                  <a:pt x="362" y="5481"/>
                </a:lnTo>
                <a:lnTo>
                  <a:pt x="364" y="5488"/>
                </a:lnTo>
                <a:lnTo>
                  <a:pt x="366" y="5496"/>
                </a:lnTo>
                <a:lnTo>
                  <a:pt x="368" y="5505"/>
                </a:lnTo>
                <a:lnTo>
                  <a:pt x="373" y="5512"/>
                </a:lnTo>
                <a:lnTo>
                  <a:pt x="378" y="5520"/>
                </a:lnTo>
                <a:lnTo>
                  <a:pt x="390" y="5536"/>
                </a:lnTo>
                <a:lnTo>
                  <a:pt x="407" y="5550"/>
                </a:lnTo>
                <a:lnTo>
                  <a:pt x="426" y="5566"/>
                </a:lnTo>
                <a:lnTo>
                  <a:pt x="447" y="5580"/>
                </a:lnTo>
                <a:lnTo>
                  <a:pt x="472" y="5595"/>
                </a:lnTo>
                <a:lnTo>
                  <a:pt x="501" y="5609"/>
                </a:lnTo>
                <a:lnTo>
                  <a:pt x="532" y="5622"/>
                </a:lnTo>
                <a:lnTo>
                  <a:pt x="567" y="5635"/>
                </a:lnTo>
                <a:lnTo>
                  <a:pt x="604" y="5648"/>
                </a:lnTo>
                <a:lnTo>
                  <a:pt x="644" y="5660"/>
                </a:lnTo>
                <a:lnTo>
                  <a:pt x="686" y="5672"/>
                </a:lnTo>
                <a:lnTo>
                  <a:pt x="730" y="5684"/>
                </a:lnTo>
                <a:lnTo>
                  <a:pt x="777" y="5695"/>
                </a:lnTo>
                <a:lnTo>
                  <a:pt x="826" y="5706"/>
                </a:lnTo>
                <a:lnTo>
                  <a:pt x="877" y="5715"/>
                </a:lnTo>
                <a:lnTo>
                  <a:pt x="931" y="5725"/>
                </a:lnTo>
                <a:lnTo>
                  <a:pt x="987" y="5733"/>
                </a:lnTo>
                <a:lnTo>
                  <a:pt x="1045" y="5742"/>
                </a:lnTo>
                <a:lnTo>
                  <a:pt x="1103" y="5749"/>
                </a:lnTo>
                <a:lnTo>
                  <a:pt x="1166" y="5756"/>
                </a:lnTo>
                <a:lnTo>
                  <a:pt x="1228" y="5762"/>
                </a:lnTo>
                <a:lnTo>
                  <a:pt x="1293" y="5768"/>
                </a:lnTo>
                <a:lnTo>
                  <a:pt x="1358" y="5773"/>
                </a:lnTo>
                <a:lnTo>
                  <a:pt x="1425" y="5778"/>
                </a:lnTo>
                <a:lnTo>
                  <a:pt x="1495" y="5781"/>
                </a:lnTo>
                <a:lnTo>
                  <a:pt x="1564" y="5784"/>
                </a:lnTo>
                <a:lnTo>
                  <a:pt x="1635" y="5786"/>
                </a:lnTo>
                <a:lnTo>
                  <a:pt x="1707" y="5787"/>
                </a:lnTo>
                <a:lnTo>
                  <a:pt x="1780" y="5787"/>
                </a:lnTo>
                <a:lnTo>
                  <a:pt x="1853" y="5787"/>
                </a:lnTo>
                <a:lnTo>
                  <a:pt x="1926" y="5786"/>
                </a:lnTo>
                <a:lnTo>
                  <a:pt x="1997" y="5784"/>
                </a:lnTo>
                <a:lnTo>
                  <a:pt x="2066" y="5781"/>
                </a:lnTo>
                <a:lnTo>
                  <a:pt x="2135" y="5778"/>
                </a:lnTo>
                <a:lnTo>
                  <a:pt x="2202" y="5773"/>
                </a:lnTo>
                <a:lnTo>
                  <a:pt x="2268" y="5768"/>
                </a:lnTo>
                <a:lnTo>
                  <a:pt x="2333" y="5762"/>
                </a:lnTo>
                <a:lnTo>
                  <a:pt x="2395" y="5756"/>
                </a:lnTo>
                <a:lnTo>
                  <a:pt x="2456" y="5749"/>
                </a:lnTo>
                <a:lnTo>
                  <a:pt x="2516" y="5742"/>
                </a:lnTo>
                <a:lnTo>
                  <a:pt x="2574" y="5733"/>
                </a:lnTo>
                <a:lnTo>
                  <a:pt x="2629" y="5725"/>
                </a:lnTo>
                <a:lnTo>
                  <a:pt x="2682" y="5715"/>
                </a:lnTo>
                <a:lnTo>
                  <a:pt x="2734" y="5706"/>
                </a:lnTo>
                <a:lnTo>
                  <a:pt x="2783" y="5695"/>
                </a:lnTo>
                <a:lnTo>
                  <a:pt x="2831" y="5684"/>
                </a:lnTo>
                <a:lnTo>
                  <a:pt x="2875" y="5672"/>
                </a:lnTo>
                <a:lnTo>
                  <a:pt x="2917" y="5660"/>
                </a:lnTo>
                <a:lnTo>
                  <a:pt x="2957" y="5648"/>
                </a:lnTo>
                <a:lnTo>
                  <a:pt x="2994" y="5635"/>
                </a:lnTo>
                <a:lnTo>
                  <a:pt x="3027" y="5622"/>
                </a:lnTo>
                <a:lnTo>
                  <a:pt x="3060" y="5609"/>
                </a:lnTo>
                <a:lnTo>
                  <a:pt x="3087" y="5595"/>
                </a:lnTo>
                <a:lnTo>
                  <a:pt x="3112" y="5580"/>
                </a:lnTo>
                <a:lnTo>
                  <a:pt x="3135" y="5566"/>
                </a:lnTo>
                <a:lnTo>
                  <a:pt x="3154" y="5550"/>
                </a:lnTo>
                <a:lnTo>
                  <a:pt x="3170" y="5536"/>
                </a:lnTo>
                <a:lnTo>
                  <a:pt x="3183" y="5520"/>
                </a:lnTo>
                <a:lnTo>
                  <a:pt x="3188" y="5512"/>
                </a:lnTo>
                <a:lnTo>
                  <a:pt x="3191" y="5505"/>
                </a:lnTo>
                <a:lnTo>
                  <a:pt x="3195" y="5496"/>
                </a:lnTo>
                <a:lnTo>
                  <a:pt x="3197" y="5488"/>
                </a:lnTo>
                <a:lnTo>
                  <a:pt x="3198" y="5481"/>
                </a:lnTo>
                <a:lnTo>
                  <a:pt x="3198" y="5472"/>
                </a:lnTo>
                <a:lnTo>
                  <a:pt x="3198" y="5353"/>
                </a:lnTo>
                <a:lnTo>
                  <a:pt x="3197" y="5338"/>
                </a:lnTo>
                <a:lnTo>
                  <a:pt x="3194" y="5325"/>
                </a:lnTo>
                <a:lnTo>
                  <a:pt x="3187" y="5311"/>
                </a:lnTo>
                <a:lnTo>
                  <a:pt x="3177" y="5298"/>
                </a:lnTo>
                <a:lnTo>
                  <a:pt x="3165" y="5284"/>
                </a:lnTo>
                <a:lnTo>
                  <a:pt x="3151" y="5271"/>
                </a:lnTo>
                <a:lnTo>
                  <a:pt x="3133" y="5258"/>
                </a:lnTo>
                <a:lnTo>
                  <a:pt x="3113" y="5246"/>
                </a:lnTo>
                <a:lnTo>
                  <a:pt x="3091" y="5233"/>
                </a:lnTo>
                <a:lnTo>
                  <a:pt x="3066" y="5221"/>
                </a:lnTo>
                <a:lnTo>
                  <a:pt x="3038" y="5209"/>
                </a:lnTo>
                <a:lnTo>
                  <a:pt x="3008" y="5198"/>
                </a:lnTo>
                <a:lnTo>
                  <a:pt x="2976" y="5186"/>
                </a:lnTo>
                <a:lnTo>
                  <a:pt x="2941" y="5176"/>
                </a:lnTo>
                <a:lnTo>
                  <a:pt x="2904" y="5165"/>
                </a:lnTo>
                <a:lnTo>
                  <a:pt x="2864" y="5155"/>
                </a:lnTo>
                <a:lnTo>
                  <a:pt x="2823" y="5144"/>
                </a:lnTo>
                <a:lnTo>
                  <a:pt x="2778" y="5135"/>
                </a:lnTo>
                <a:lnTo>
                  <a:pt x="2733" y="5125"/>
                </a:lnTo>
                <a:lnTo>
                  <a:pt x="2684" y="5117"/>
                </a:lnTo>
                <a:lnTo>
                  <a:pt x="2633" y="5108"/>
                </a:lnTo>
                <a:lnTo>
                  <a:pt x="2580" y="5100"/>
                </a:lnTo>
                <a:lnTo>
                  <a:pt x="2468" y="5086"/>
                </a:lnTo>
                <a:lnTo>
                  <a:pt x="2347" y="5073"/>
                </a:lnTo>
                <a:lnTo>
                  <a:pt x="2219" y="5062"/>
                </a:lnTo>
                <a:lnTo>
                  <a:pt x="2083" y="5052"/>
                </a:lnTo>
                <a:lnTo>
                  <a:pt x="1938" y="5045"/>
                </a:lnTo>
                <a:lnTo>
                  <a:pt x="1938" y="4724"/>
                </a:lnTo>
                <a:lnTo>
                  <a:pt x="1979" y="4721"/>
                </a:lnTo>
                <a:lnTo>
                  <a:pt x="2016" y="4717"/>
                </a:lnTo>
                <a:lnTo>
                  <a:pt x="2050" y="4712"/>
                </a:lnTo>
                <a:lnTo>
                  <a:pt x="2082" y="4707"/>
                </a:lnTo>
                <a:lnTo>
                  <a:pt x="2135" y="4697"/>
                </a:lnTo>
                <a:lnTo>
                  <a:pt x="2180" y="4686"/>
                </a:lnTo>
                <a:lnTo>
                  <a:pt x="2212" y="4676"/>
                </a:lnTo>
                <a:lnTo>
                  <a:pt x="2235" y="4669"/>
                </a:lnTo>
                <a:lnTo>
                  <a:pt x="2253" y="4661"/>
                </a:lnTo>
                <a:lnTo>
                  <a:pt x="2253" y="4355"/>
                </a:lnTo>
                <a:lnTo>
                  <a:pt x="2322" y="4337"/>
                </a:lnTo>
                <a:lnTo>
                  <a:pt x="2388" y="4316"/>
                </a:lnTo>
                <a:lnTo>
                  <a:pt x="2453" y="4294"/>
                </a:lnTo>
                <a:lnTo>
                  <a:pt x="2515" y="4272"/>
                </a:lnTo>
                <a:lnTo>
                  <a:pt x="2575" y="4246"/>
                </a:lnTo>
                <a:lnTo>
                  <a:pt x="2632" y="4220"/>
                </a:lnTo>
                <a:lnTo>
                  <a:pt x="2687" y="4193"/>
                </a:lnTo>
                <a:lnTo>
                  <a:pt x="2740" y="4164"/>
                </a:lnTo>
                <a:lnTo>
                  <a:pt x="2790" y="4133"/>
                </a:lnTo>
                <a:lnTo>
                  <a:pt x="2839" y="4102"/>
                </a:lnTo>
                <a:lnTo>
                  <a:pt x="2886" y="4068"/>
                </a:lnTo>
                <a:lnTo>
                  <a:pt x="2930" y="4033"/>
                </a:lnTo>
                <a:lnTo>
                  <a:pt x="2972" y="3999"/>
                </a:lnTo>
                <a:lnTo>
                  <a:pt x="3012" y="3962"/>
                </a:lnTo>
                <a:lnTo>
                  <a:pt x="3049" y="3923"/>
                </a:lnTo>
                <a:lnTo>
                  <a:pt x="3085" y="3883"/>
                </a:lnTo>
                <a:lnTo>
                  <a:pt x="3117" y="3842"/>
                </a:lnTo>
                <a:lnTo>
                  <a:pt x="3148" y="3800"/>
                </a:lnTo>
                <a:lnTo>
                  <a:pt x="3177" y="3757"/>
                </a:lnTo>
                <a:lnTo>
                  <a:pt x="3204" y="3713"/>
                </a:lnTo>
                <a:lnTo>
                  <a:pt x="3228" y="3666"/>
                </a:lnTo>
                <a:lnTo>
                  <a:pt x="3251" y="3619"/>
                </a:lnTo>
                <a:lnTo>
                  <a:pt x="3272" y="3571"/>
                </a:lnTo>
                <a:lnTo>
                  <a:pt x="3289" y="3522"/>
                </a:lnTo>
                <a:lnTo>
                  <a:pt x="3305" y="3471"/>
                </a:lnTo>
                <a:lnTo>
                  <a:pt x="3318" y="3419"/>
                </a:lnTo>
                <a:lnTo>
                  <a:pt x="3330" y="3367"/>
                </a:lnTo>
                <a:lnTo>
                  <a:pt x="3340" y="3313"/>
                </a:lnTo>
                <a:lnTo>
                  <a:pt x="3347" y="3258"/>
                </a:lnTo>
                <a:lnTo>
                  <a:pt x="3353" y="3201"/>
                </a:lnTo>
                <a:lnTo>
                  <a:pt x="3355" y="3145"/>
                </a:lnTo>
                <a:lnTo>
                  <a:pt x="3357" y="3086"/>
                </a:lnTo>
                <a:lnTo>
                  <a:pt x="3357" y="2770"/>
                </a:lnTo>
                <a:lnTo>
                  <a:pt x="3521" y="2770"/>
                </a:lnTo>
                <a:lnTo>
                  <a:pt x="3532" y="2763"/>
                </a:lnTo>
                <a:lnTo>
                  <a:pt x="3544" y="2754"/>
                </a:lnTo>
                <a:lnTo>
                  <a:pt x="3558" y="2739"/>
                </a:lnTo>
                <a:lnTo>
                  <a:pt x="3564" y="2730"/>
                </a:lnTo>
                <a:lnTo>
                  <a:pt x="3571" y="2720"/>
                </a:lnTo>
                <a:lnTo>
                  <a:pt x="3577" y="2709"/>
                </a:lnTo>
                <a:lnTo>
                  <a:pt x="3582" y="2697"/>
                </a:lnTo>
                <a:lnTo>
                  <a:pt x="3586" y="2684"/>
                </a:lnTo>
                <a:lnTo>
                  <a:pt x="3590" y="2670"/>
                </a:lnTo>
                <a:lnTo>
                  <a:pt x="3592" y="2654"/>
                </a:lnTo>
                <a:lnTo>
                  <a:pt x="3594" y="2637"/>
                </a:lnTo>
                <a:lnTo>
                  <a:pt x="3592" y="2621"/>
                </a:lnTo>
                <a:lnTo>
                  <a:pt x="3590" y="2605"/>
                </a:lnTo>
                <a:lnTo>
                  <a:pt x="3586" y="2590"/>
                </a:lnTo>
                <a:lnTo>
                  <a:pt x="3582" y="2575"/>
                </a:lnTo>
                <a:lnTo>
                  <a:pt x="3577" y="2562"/>
                </a:lnTo>
                <a:lnTo>
                  <a:pt x="3571" y="2550"/>
                </a:lnTo>
                <a:lnTo>
                  <a:pt x="3564" y="2538"/>
                </a:lnTo>
                <a:lnTo>
                  <a:pt x="3558" y="2527"/>
                </a:lnTo>
                <a:lnTo>
                  <a:pt x="3544" y="2511"/>
                </a:lnTo>
                <a:lnTo>
                  <a:pt x="3532" y="2497"/>
                </a:lnTo>
                <a:lnTo>
                  <a:pt x="3521" y="2487"/>
                </a:lnTo>
                <a:close/>
                <a:moveTo>
                  <a:pt x="1780" y="3784"/>
                </a:moveTo>
                <a:lnTo>
                  <a:pt x="1780" y="3784"/>
                </a:lnTo>
                <a:lnTo>
                  <a:pt x="1829" y="3783"/>
                </a:lnTo>
                <a:lnTo>
                  <a:pt x="1877" y="3781"/>
                </a:lnTo>
                <a:lnTo>
                  <a:pt x="1925" y="3777"/>
                </a:lnTo>
                <a:lnTo>
                  <a:pt x="1971" y="3771"/>
                </a:lnTo>
                <a:lnTo>
                  <a:pt x="2017" y="3764"/>
                </a:lnTo>
                <a:lnTo>
                  <a:pt x="2061" y="3756"/>
                </a:lnTo>
                <a:lnTo>
                  <a:pt x="2105" y="3746"/>
                </a:lnTo>
                <a:lnTo>
                  <a:pt x="2149" y="3735"/>
                </a:lnTo>
                <a:lnTo>
                  <a:pt x="2190" y="3723"/>
                </a:lnTo>
                <a:lnTo>
                  <a:pt x="2231" y="3709"/>
                </a:lnTo>
                <a:lnTo>
                  <a:pt x="2271" y="3695"/>
                </a:lnTo>
                <a:lnTo>
                  <a:pt x="2309" y="3678"/>
                </a:lnTo>
                <a:lnTo>
                  <a:pt x="2346" y="3661"/>
                </a:lnTo>
                <a:lnTo>
                  <a:pt x="2382" y="3642"/>
                </a:lnTo>
                <a:lnTo>
                  <a:pt x="2417" y="3623"/>
                </a:lnTo>
                <a:lnTo>
                  <a:pt x="2449" y="3602"/>
                </a:lnTo>
                <a:lnTo>
                  <a:pt x="2480" y="3580"/>
                </a:lnTo>
                <a:lnTo>
                  <a:pt x="2510" y="3558"/>
                </a:lnTo>
                <a:lnTo>
                  <a:pt x="2539" y="3534"/>
                </a:lnTo>
                <a:lnTo>
                  <a:pt x="2565" y="3510"/>
                </a:lnTo>
                <a:lnTo>
                  <a:pt x="2589" y="3484"/>
                </a:lnTo>
                <a:lnTo>
                  <a:pt x="2612" y="3459"/>
                </a:lnTo>
                <a:lnTo>
                  <a:pt x="2633" y="3431"/>
                </a:lnTo>
                <a:lnTo>
                  <a:pt x="2651" y="3404"/>
                </a:lnTo>
                <a:lnTo>
                  <a:pt x="2669" y="3376"/>
                </a:lnTo>
                <a:lnTo>
                  <a:pt x="2684" y="3346"/>
                </a:lnTo>
                <a:lnTo>
                  <a:pt x="2697" y="3317"/>
                </a:lnTo>
                <a:lnTo>
                  <a:pt x="2706" y="3288"/>
                </a:lnTo>
                <a:lnTo>
                  <a:pt x="2715" y="3256"/>
                </a:lnTo>
                <a:lnTo>
                  <a:pt x="2721" y="3225"/>
                </a:lnTo>
                <a:lnTo>
                  <a:pt x="2724" y="3194"/>
                </a:lnTo>
                <a:lnTo>
                  <a:pt x="2727" y="3162"/>
                </a:lnTo>
                <a:lnTo>
                  <a:pt x="2727" y="622"/>
                </a:lnTo>
                <a:lnTo>
                  <a:pt x="2724" y="591"/>
                </a:lnTo>
                <a:lnTo>
                  <a:pt x="2721" y="559"/>
                </a:lnTo>
                <a:lnTo>
                  <a:pt x="2715" y="528"/>
                </a:lnTo>
                <a:lnTo>
                  <a:pt x="2706" y="498"/>
                </a:lnTo>
                <a:lnTo>
                  <a:pt x="2697" y="467"/>
                </a:lnTo>
                <a:lnTo>
                  <a:pt x="2684" y="438"/>
                </a:lnTo>
                <a:lnTo>
                  <a:pt x="2669" y="409"/>
                </a:lnTo>
                <a:lnTo>
                  <a:pt x="2651" y="381"/>
                </a:lnTo>
                <a:lnTo>
                  <a:pt x="2633" y="353"/>
                </a:lnTo>
                <a:lnTo>
                  <a:pt x="2612" y="326"/>
                </a:lnTo>
                <a:lnTo>
                  <a:pt x="2589" y="300"/>
                </a:lnTo>
                <a:lnTo>
                  <a:pt x="2565" y="275"/>
                </a:lnTo>
                <a:lnTo>
                  <a:pt x="2539" y="250"/>
                </a:lnTo>
                <a:lnTo>
                  <a:pt x="2510" y="227"/>
                </a:lnTo>
                <a:lnTo>
                  <a:pt x="2480" y="205"/>
                </a:lnTo>
                <a:lnTo>
                  <a:pt x="2449" y="183"/>
                </a:lnTo>
                <a:lnTo>
                  <a:pt x="2417" y="162"/>
                </a:lnTo>
                <a:lnTo>
                  <a:pt x="2382" y="142"/>
                </a:lnTo>
                <a:lnTo>
                  <a:pt x="2346" y="124"/>
                </a:lnTo>
                <a:lnTo>
                  <a:pt x="2309" y="106"/>
                </a:lnTo>
                <a:lnTo>
                  <a:pt x="2271" y="91"/>
                </a:lnTo>
                <a:lnTo>
                  <a:pt x="2231" y="75"/>
                </a:lnTo>
                <a:lnTo>
                  <a:pt x="2190" y="62"/>
                </a:lnTo>
                <a:lnTo>
                  <a:pt x="2149" y="49"/>
                </a:lnTo>
                <a:lnTo>
                  <a:pt x="2105" y="38"/>
                </a:lnTo>
                <a:lnTo>
                  <a:pt x="2061" y="29"/>
                </a:lnTo>
                <a:lnTo>
                  <a:pt x="2017" y="20"/>
                </a:lnTo>
                <a:lnTo>
                  <a:pt x="1971" y="13"/>
                </a:lnTo>
                <a:lnTo>
                  <a:pt x="1925" y="7"/>
                </a:lnTo>
                <a:lnTo>
                  <a:pt x="1877" y="4"/>
                </a:lnTo>
                <a:lnTo>
                  <a:pt x="1829" y="1"/>
                </a:lnTo>
                <a:lnTo>
                  <a:pt x="1780" y="0"/>
                </a:lnTo>
                <a:lnTo>
                  <a:pt x="1732" y="1"/>
                </a:lnTo>
                <a:lnTo>
                  <a:pt x="1684" y="4"/>
                </a:lnTo>
                <a:lnTo>
                  <a:pt x="1636" y="7"/>
                </a:lnTo>
                <a:lnTo>
                  <a:pt x="1589" y="13"/>
                </a:lnTo>
                <a:lnTo>
                  <a:pt x="1544" y="20"/>
                </a:lnTo>
                <a:lnTo>
                  <a:pt x="1498" y="29"/>
                </a:lnTo>
                <a:lnTo>
                  <a:pt x="1455" y="38"/>
                </a:lnTo>
                <a:lnTo>
                  <a:pt x="1412" y="49"/>
                </a:lnTo>
                <a:lnTo>
                  <a:pt x="1370" y="62"/>
                </a:lnTo>
                <a:lnTo>
                  <a:pt x="1330" y="75"/>
                </a:lnTo>
                <a:lnTo>
                  <a:pt x="1290" y="91"/>
                </a:lnTo>
                <a:lnTo>
                  <a:pt x="1252" y="106"/>
                </a:lnTo>
                <a:lnTo>
                  <a:pt x="1215" y="124"/>
                </a:lnTo>
                <a:lnTo>
                  <a:pt x="1179" y="142"/>
                </a:lnTo>
                <a:lnTo>
                  <a:pt x="1144" y="162"/>
                </a:lnTo>
                <a:lnTo>
                  <a:pt x="1112" y="183"/>
                </a:lnTo>
                <a:lnTo>
                  <a:pt x="1081" y="205"/>
                </a:lnTo>
                <a:lnTo>
                  <a:pt x="1051" y="227"/>
                </a:lnTo>
                <a:lnTo>
                  <a:pt x="1022" y="250"/>
                </a:lnTo>
                <a:lnTo>
                  <a:pt x="996" y="275"/>
                </a:lnTo>
                <a:lnTo>
                  <a:pt x="972" y="300"/>
                </a:lnTo>
                <a:lnTo>
                  <a:pt x="949" y="326"/>
                </a:lnTo>
                <a:lnTo>
                  <a:pt x="927" y="353"/>
                </a:lnTo>
                <a:lnTo>
                  <a:pt x="908" y="381"/>
                </a:lnTo>
                <a:lnTo>
                  <a:pt x="892" y="409"/>
                </a:lnTo>
                <a:lnTo>
                  <a:pt x="877" y="438"/>
                </a:lnTo>
                <a:lnTo>
                  <a:pt x="864" y="467"/>
                </a:lnTo>
                <a:lnTo>
                  <a:pt x="853" y="498"/>
                </a:lnTo>
                <a:lnTo>
                  <a:pt x="845" y="528"/>
                </a:lnTo>
                <a:lnTo>
                  <a:pt x="839" y="559"/>
                </a:lnTo>
                <a:lnTo>
                  <a:pt x="835" y="591"/>
                </a:lnTo>
                <a:lnTo>
                  <a:pt x="834" y="622"/>
                </a:lnTo>
                <a:lnTo>
                  <a:pt x="834" y="3162"/>
                </a:lnTo>
                <a:lnTo>
                  <a:pt x="835" y="3194"/>
                </a:lnTo>
                <a:lnTo>
                  <a:pt x="839" y="3225"/>
                </a:lnTo>
                <a:lnTo>
                  <a:pt x="845" y="3256"/>
                </a:lnTo>
                <a:lnTo>
                  <a:pt x="853" y="3288"/>
                </a:lnTo>
                <a:lnTo>
                  <a:pt x="864" y="3317"/>
                </a:lnTo>
                <a:lnTo>
                  <a:pt x="877" y="3346"/>
                </a:lnTo>
                <a:lnTo>
                  <a:pt x="892" y="3376"/>
                </a:lnTo>
                <a:lnTo>
                  <a:pt x="908" y="3404"/>
                </a:lnTo>
                <a:lnTo>
                  <a:pt x="927" y="3431"/>
                </a:lnTo>
                <a:lnTo>
                  <a:pt x="949" y="3459"/>
                </a:lnTo>
                <a:lnTo>
                  <a:pt x="972" y="3484"/>
                </a:lnTo>
                <a:lnTo>
                  <a:pt x="996" y="3510"/>
                </a:lnTo>
                <a:lnTo>
                  <a:pt x="1022" y="3534"/>
                </a:lnTo>
                <a:lnTo>
                  <a:pt x="1051" y="3558"/>
                </a:lnTo>
                <a:lnTo>
                  <a:pt x="1081" y="3580"/>
                </a:lnTo>
                <a:lnTo>
                  <a:pt x="1112" y="3602"/>
                </a:lnTo>
                <a:lnTo>
                  <a:pt x="1144" y="3623"/>
                </a:lnTo>
                <a:lnTo>
                  <a:pt x="1179" y="3642"/>
                </a:lnTo>
                <a:lnTo>
                  <a:pt x="1215" y="3661"/>
                </a:lnTo>
                <a:lnTo>
                  <a:pt x="1252" y="3678"/>
                </a:lnTo>
                <a:lnTo>
                  <a:pt x="1290" y="3695"/>
                </a:lnTo>
                <a:lnTo>
                  <a:pt x="1330" y="3709"/>
                </a:lnTo>
                <a:lnTo>
                  <a:pt x="1370" y="3723"/>
                </a:lnTo>
                <a:lnTo>
                  <a:pt x="1412" y="3735"/>
                </a:lnTo>
                <a:lnTo>
                  <a:pt x="1455" y="3746"/>
                </a:lnTo>
                <a:lnTo>
                  <a:pt x="1498" y="3756"/>
                </a:lnTo>
                <a:lnTo>
                  <a:pt x="1544" y="3764"/>
                </a:lnTo>
                <a:lnTo>
                  <a:pt x="1589" y="3771"/>
                </a:lnTo>
                <a:lnTo>
                  <a:pt x="1636" y="3777"/>
                </a:lnTo>
                <a:lnTo>
                  <a:pt x="1684" y="3781"/>
                </a:lnTo>
                <a:lnTo>
                  <a:pt x="1732" y="3783"/>
                </a:lnTo>
                <a:lnTo>
                  <a:pt x="1780" y="3784"/>
                </a:lnTo>
                <a:close/>
              </a:path>
            </a:pathLst>
          </a:custGeom>
          <a:noFill/>
          <a:ln>
            <a:solidFill>
              <a:schemeClr val="tx1"/>
            </a:solid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solidFill>
            </a:endParaRPr>
          </a:p>
        </p:txBody>
      </p:sp>
      <p:sp>
        <p:nvSpPr>
          <p:cNvPr id="14" name="文本框 13"/>
          <p:cNvSpPr txBox="1"/>
          <p:nvPr/>
        </p:nvSpPr>
        <p:spPr>
          <a:xfrm>
            <a:off x="2755265" y="4147185"/>
            <a:ext cx="565785" cy="337185"/>
          </a:xfrm>
          <a:prstGeom prst="rect">
            <a:avLst/>
          </a:prstGeom>
          <a:noFill/>
          <a:extLst>
            <a:ext uri="{909E8E84-426E-40DD-AFC4-6F175D3DCCD1}">
              <a14:hiddenFill xmlns="" xmlns:a14="http://schemas.microsoft.com/office/drawing/2010/main">
                <a:solidFill>
                  <a:schemeClr val="tx1"/>
                </a:solidFill>
              </a14:hiddenFill>
            </a:ext>
          </a:extLst>
        </p:spPr>
        <p:txBody>
          <a:bodyPr wrap="square" rtlCol="0">
            <a:spAutoFit/>
          </a:bodyPr>
          <a:lstStyle/>
          <a:p>
            <a:r>
              <a:rPr lang="en-US" altLang="zh-CN" sz="1600">
                <a:solidFill>
                  <a:schemeClr val="tx1"/>
                </a:solidFill>
              </a:rPr>
              <a:t>5M</a:t>
            </a:r>
          </a:p>
        </p:txBody>
      </p:sp>
      <p:sp>
        <p:nvSpPr>
          <p:cNvPr id="15" name="文本框 14"/>
          <p:cNvSpPr txBox="1"/>
          <p:nvPr/>
        </p:nvSpPr>
        <p:spPr>
          <a:xfrm>
            <a:off x="8333740" y="4104005"/>
            <a:ext cx="1031240" cy="337185"/>
          </a:xfrm>
          <a:prstGeom prst="rect">
            <a:avLst/>
          </a:prstGeom>
          <a:noFill/>
        </p:spPr>
        <p:txBody>
          <a:bodyPr wrap="square" rtlCol="0">
            <a:spAutoFit/>
          </a:bodyPr>
          <a:lstStyle/>
          <a:p>
            <a:r>
              <a:rPr lang="en-US" altLang="zh-CN" sz="1600">
                <a:solidFill>
                  <a:schemeClr val="tx1"/>
                </a:solidFill>
              </a:rPr>
              <a:t>1080P</a:t>
            </a:r>
          </a:p>
        </p:txBody>
      </p:sp>
      <p:sp>
        <p:nvSpPr>
          <p:cNvPr id="16" name="文本框 15"/>
          <p:cNvSpPr txBox="1"/>
          <p:nvPr/>
        </p:nvSpPr>
        <p:spPr>
          <a:xfrm>
            <a:off x="3904615" y="4105275"/>
            <a:ext cx="1200785" cy="337820"/>
          </a:xfrm>
          <a:prstGeom prst="rect">
            <a:avLst/>
          </a:prstGeom>
          <a:noFill/>
          <a:extLst>
            <a:ext uri="{909E8E84-426E-40DD-AFC4-6F175D3DCCD1}">
              <a14:hiddenFill xmlns="" xmlns:a14="http://schemas.microsoft.com/office/drawing/2010/main">
                <a:solidFill>
                  <a:schemeClr val="tx1"/>
                </a:solidFill>
              </a14:hiddenFill>
            </a:ext>
          </a:extLst>
        </p:spPr>
        <p:txBody>
          <a:bodyPr wrap="square" rtlCol="0">
            <a:spAutoFit/>
          </a:bodyPr>
          <a:lstStyle/>
          <a:p>
            <a:r>
              <a:rPr lang="en-US" altLang="zh-CN" sz="1600">
                <a:solidFill>
                  <a:schemeClr val="tx1"/>
                </a:solidFill>
                <a:latin typeface="Calibri" panose="020F0502020204030204" charset="0"/>
                <a:ea typeface="微软雅黑" panose="020B0503020204020204" charset="-122"/>
              </a:rPr>
              <a:t>0000/0888</a:t>
            </a:r>
          </a:p>
        </p:txBody>
      </p:sp>
      <p:sp>
        <p:nvSpPr>
          <p:cNvPr id="17" name="文本框 16"/>
          <p:cNvSpPr txBox="1"/>
          <p:nvPr/>
        </p:nvSpPr>
        <p:spPr>
          <a:xfrm>
            <a:off x="9101455" y="4104005"/>
            <a:ext cx="1060450" cy="337820"/>
          </a:xfrm>
          <a:prstGeom prst="rect">
            <a:avLst/>
          </a:prstGeom>
          <a:noFill/>
        </p:spPr>
        <p:txBody>
          <a:bodyPr wrap="square" rtlCol="0">
            <a:spAutoFit/>
          </a:bodyPr>
          <a:lstStyle/>
          <a:p>
            <a:r>
              <a:rPr lang="en-US" altLang="zh-CN" sz="1600">
                <a:solidFill>
                  <a:schemeClr val="tx1"/>
                </a:solidFill>
                <a:effectLst>
                  <a:outerShdw blurRad="38100" dist="38100" dir="2700000" algn="tl">
                    <a:srgbClr val="000000">
                      <a:alpha val="43137"/>
                    </a:srgbClr>
                  </a:outerShdw>
                </a:effectLst>
              </a:rPr>
              <a:t>00:00:00</a:t>
            </a:r>
          </a:p>
        </p:txBody>
      </p:sp>
      <p:sp>
        <p:nvSpPr>
          <p:cNvPr id="18" name="单圆角矩形 17"/>
          <p:cNvSpPr/>
          <p:nvPr/>
        </p:nvSpPr>
        <p:spPr>
          <a:xfrm flipH="1">
            <a:off x="9718040" y="5560695"/>
            <a:ext cx="240665" cy="309245"/>
          </a:xfrm>
          <a:prstGeom prst="snipRoundRect">
            <a:avLst/>
          </a:prstGeom>
          <a:noFill/>
          <a:ln>
            <a:solidFill>
              <a:schemeClr val="tx1"/>
            </a:solidFill>
          </a:ln>
          <a:extLst>
            <a:ext uri="{909E8E84-426E-40DD-AFC4-6F175D3DCCD1}">
              <a14:hiddenFill xmlns=""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chemeClr val="tx1"/>
              </a:solidFill>
            </a:endParaRPr>
          </a:p>
        </p:txBody>
      </p:sp>
      <p:sp>
        <p:nvSpPr>
          <p:cNvPr id="19" name="单圆角矩形 18"/>
          <p:cNvSpPr/>
          <p:nvPr/>
        </p:nvSpPr>
        <p:spPr>
          <a:xfrm flipH="1">
            <a:off x="4721225" y="5561965"/>
            <a:ext cx="240665" cy="309245"/>
          </a:xfrm>
          <a:prstGeom prst="snipRound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solidFill>
                <a:schemeClr val="tx1"/>
              </a:solidFill>
            </a:endParaRPr>
          </a:p>
        </p:txBody>
      </p:sp>
      <p:cxnSp>
        <p:nvCxnSpPr>
          <p:cNvPr id="20" name="直接连接符 19"/>
          <p:cNvCxnSpPr/>
          <p:nvPr/>
        </p:nvCxnSpPr>
        <p:spPr>
          <a:xfrm>
            <a:off x="2268220" y="4316730"/>
            <a:ext cx="240665" cy="0"/>
          </a:xfrm>
          <a:prstGeom prst="line">
            <a:avLst/>
          </a:prstGeom>
          <a:solidFill>
            <a:schemeClr val="tx1"/>
          </a:solid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254885" y="4648835"/>
            <a:ext cx="240665" cy="0"/>
          </a:xfrm>
          <a:prstGeom prst="line">
            <a:avLst/>
          </a:prstGeom>
          <a:solidFill>
            <a:schemeClr val="tx1"/>
          </a:solid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983480" y="5715000"/>
            <a:ext cx="240665" cy="0"/>
          </a:xfrm>
          <a:prstGeom prst="line">
            <a:avLst/>
          </a:prstGeom>
          <a:noFill/>
          <a:ln>
            <a:solidFill>
              <a:schemeClr val="bg2">
                <a:lumMod val="50000"/>
              </a:schemeClr>
            </a:solidFill>
          </a:ln>
          <a:extLst>
            <a:ext uri="{909E8E84-426E-40DD-AFC4-6F175D3DCCD1}">
              <a14:hiddenFill xmlns="" xmlns:a14="http://schemas.microsoft.com/office/drawing/2010/main">
                <a:solidFill>
                  <a:schemeClr val="tx1"/>
                </a:solidFill>
              </a14:hiddenFill>
            </a:ext>
          </a:extLst>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228840" y="4322445"/>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250430" y="5013325"/>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239635" y="5747385"/>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001645" y="3851910"/>
            <a:ext cx="0" cy="3613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361180" y="3826510"/>
            <a:ext cx="0" cy="3613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945120" y="3815715"/>
            <a:ext cx="0" cy="3613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775065" y="3853180"/>
            <a:ext cx="0" cy="3613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583420" y="3834765"/>
            <a:ext cx="0" cy="3613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139190" y="4165600"/>
            <a:ext cx="1220470" cy="28702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rPr>
              <a:t>Camera Mode</a:t>
            </a:r>
          </a:p>
        </p:txBody>
      </p:sp>
      <p:sp>
        <p:nvSpPr>
          <p:cNvPr id="32" name="文本框 31"/>
          <p:cNvSpPr txBox="1"/>
          <p:nvPr/>
        </p:nvSpPr>
        <p:spPr>
          <a:xfrm>
            <a:off x="991235" y="4497705"/>
            <a:ext cx="1355090" cy="28702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rPr>
              <a:t>Time Stamp ON</a:t>
            </a:r>
          </a:p>
        </p:txBody>
      </p:sp>
      <p:sp>
        <p:nvSpPr>
          <p:cNvPr id="33" name="文本框 32"/>
          <p:cNvSpPr txBox="1"/>
          <p:nvPr/>
        </p:nvSpPr>
        <p:spPr>
          <a:xfrm>
            <a:off x="6116320" y="4872990"/>
            <a:ext cx="1355090" cy="287020"/>
          </a:xfrm>
          <a:prstGeom prst="rect">
            <a:avLst/>
          </a:prstGeom>
          <a:noFill/>
        </p:spPr>
        <p:txBody>
          <a:bodyPr wrap="square" rtlCol="0">
            <a:spAutoFit/>
          </a:bodyPr>
          <a:lstStyle/>
          <a:p>
            <a:r>
              <a:rPr lang="en-US" altLang="zh-CN" sz="1200" dirty="0">
                <a:latin typeface="微软雅黑" panose="020B0503020204020204" charset="-122"/>
                <a:ea typeface="微软雅黑" panose="020B0503020204020204" charset="-122"/>
              </a:rPr>
              <a:t>Time Scan ON</a:t>
            </a:r>
          </a:p>
        </p:txBody>
      </p:sp>
      <p:sp>
        <p:nvSpPr>
          <p:cNvPr id="34" name="文本框 33"/>
          <p:cNvSpPr txBox="1"/>
          <p:nvPr/>
        </p:nvSpPr>
        <p:spPr>
          <a:xfrm>
            <a:off x="5142230" y="5572125"/>
            <a:ext cx="791210" cy="28702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rPr>
              <a:t>SD Card</a:t>
            </a:r>
          </a:p>
        </p:txBody>
      </p:sp>
      <p:sp>
        <p:nvSpPr>
          <p:cNvPr id="35" name="文本框 34"/>
          <p:cNvSpPr txBox="1"/>
          <p:nvPr/>
        </p:nvSpPr>
        <p:spPr>
          <a:xfrm>
            <a:off x="6208395" y="5623560"/>
            <a:ext cx="1151890" cy="28702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rPr>
              <a:t>Battery Level</a:t>
            </a:r>
          </a:p>
        </p:txBody>
      </p:sp>
      <p:sp>
        <p:nvSpPr>
          <p:cNvPr id="36" name="文本框 35"/>
          <p:cNvSpPr txBox="1"/>
          <p:nvPr/>
        </p:nvSpPr>
        <p:spPr>
          <a:xfrm>
            <a:off x="6231890" y="4173855"/>
            <a:ext cx="1220470" cy="28702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rPr>
              <a:t>Video Mode</a:t>
            </a:r>
          </a:p>
        </p:txBody>
      </p:sp>
      <p:cxnSp>
        <p:nvCxnSpPr>
          <p:cNvPr id="37" name="直接连接符 36"/>
          <p:cNvCxnSpPr/>
          <p:nvPr/>
        </p:nvCxnSpPr>
        <p:spPr>
          <a:xfrm>
            <a:off x="2759710" y="3851275"/>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397000" y="3705860"/>
            <a:ext cx="1457325" cy="287020"/>
          </a:xfrm>
          <a:prstGeom prst="rect">
            <a:avLst/>
          </a:prstGeom>
          <a:noFill/>
        </p:spPr>
        <p:txBody>
          <a:bodyPr wrap="square" rtlCol="0">
            <a:spAutoFit/>
          </a:bodyPr>
          <a:lstStyle/>
          <a:p>
            <a:r>
              <a:rPr lang="en-US" altLang="zh-CN" sz="1200" dirty="0">
                <a:latin typeface="微软雅黑" panose="020B0503020204020204" charset="-122"/>
                <a:ea typeface="微软雅黑" panose="020B0503020204020204" charset="-122"/>
              </a:rPr>
              <a:t>Image Resolution</a:t>
            </a:r>
          </a:p>
        </p:txBody>
      </p:sp>
      <p:sp>
        <p:nvSpPr>
          <p:cNvPr id="39" name="文本框 38"/>
          <p:cNvSpPr txBox="1"/>
          <p:nvPr/>
        </p:nvSpPr>
        <p:spPr>
          <a:xfrm>
            <a:off x="4526915" y="3691255"/>
            <a:ext cx="1341120" cy="287020"/>
          </a:xfrm>
          <a:prstGeom prst="rect">
            <a:avLst/>
          </a:prstGeom>
          <a:noFill/>
        </p:spPr>
        <p:txBody>
          <a:bodyPr wrap="none" rtlCol="0">
            <a:spAutoFit/>
          </a:bodyPr>
          <a:lstStyle/>
          <a:p>
            <a:r>
              <a:rPr lang="en-US" altLang="zh-CN" sz="1200">
                <a:latin typeface="微软雅黑" panose="020B0503020204020204" charset="-122"/>
                <a:ea typeface="微软雅黑" panose="020B0503020204020204" charset="-122"/>
              </a:rPr>
              <a:t>of Photos Taken</a:t>
            </a:r>
          </a:p>
        </p:txBody>
      </p:sp>
      <p:cxnSp>
        <p:nvCxnSpPr>
          <p:cNvPr id="40" name="直接连接符 39"/>
          <p:cNvCxnSpPr/>
          <p:nvPr/>
        </p:nvCxnSpPr>
        <p:spPr>
          <a:xfrm>
            <a:off x="4357370" y="3825240"/>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6577965" y="3704590"/>
            <a:ext cx="1355090" cy="28702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rPr>
              <a:t>Audio Rec ON</a:t>
            </a:r>
          </a:p>
        </p:txBody>
      </p:sp>
      <p:cxnSp>
        <p:nvCxnSpPr>
          <p:cNvPr id="42" name="直接连接符 41"/>
          <p:cNvCxnSpPr/>
          <p:nvPr/>
        </p:nvCxnSpPr>
        <p:spPr>
          <a:xfrm>
            <a:off x="7712075" y="3811905"/>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8540750" y="3853180"/>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585325" y="3839845"/>
            <a:ext cx="24066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8115935" y="3615055"/>
            <a:ext cx="1467485" cy="287020"/>
          </a:xfrm>
          <a:prstGeom prst="rect">
            <a:avLst/>
          </a:prstGeom>
          <a:noFill/>
        </p:spPr>
        <p:txBody>
          <a:bodyPr wrap="square" rtlCol="0">
            <a:spAutoFit/>
          </a:bodyPr>
          <a:lstStyle/>
          <a:p>
            <a:r>
              <a:rPr lang="en-US" altLang="zh-CN" sz="1200">
                <a:solidFill>
                  <a:schemeClr val="tx1"/>
                </a:solidFill>
                <a:latin typeface="微软雅黑" panose="020B0503020204020204" charset="-122"/>
                <a:ea typeface="微软雅黑" panose="020B0503020204020204" charset="-122"/>
              </a:rPr>
              <a:t>Video Resolution</a:t>
            </a:r>
          </a:p>
        </p:txBody>
      </p:sp>
      <p:sp>
        <p:nvSpPr>
          <p:cNvPr id="46" name="文本框 45"/>
          <p:cNvSpPr txBox="1"/>
          <p:nvPr/>
        </p:nvSpPr>
        <p:spPr>
          <a:xfrm>
            <a:off x="9745345" y="3594735"/>
            <a:ext cx="1701800" cy="469900"/>
          </a:xfrm>
          <a:prstGeom prst="rect">
            <a:avLst/>
          </a:prstGeom>
          <a:noFill/>
        </p:spPr>
        <p:txBody>
          <a:bodyPr wrap="square" rtlCol="0">
            <a:spAutoFit/>
          </a:bodyPr>
          <a:lstStyle/>
          <a:p>
            <a:r>
              <a:rPr lang="en-US" altLang="zh-CN" sz="1200">
                <a:latin typeface="微软雅黑" panose="020B0503020204020204" charset="-122"/>
                <a:ea typeface="微软雅黑" panose="020B0503020204020204" charset="-122"/>
              </a:rPr>
              <a:t>Available Video </a:t>
            </a:r>
          </a:p>
          <a:p>
            <a:r>
              <a:rPr lang="en-US" altLang="zh-CN" sz="1200">
                <a:latin typeface="微软雅黑" panose="020B0503020204020204" charset="-122"/>
                <a:ea typeface="微软雅黑" panose="020B0503020204020204" charset="-122"/>
              </a:rPr>
              <a:t>Recording Time</a:t>
            </a:r>
          </a:p>
        </p:txBody>
      </p:sp>
      <p:cxnSp>
        <p:nvCxnSpPr>
          <p:cNvPr id="53" name="直接连接符 52"/>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49" name="灯片编号占位符 48"/>
          <p:cNvSpPr>
            <a:spLocks noGrp="1"/>
          </p:cNvSpPr>
          <p:nvPr>
            <p:ph type="sldNum" sz="quarter" idx="12"/>
          </p:nvPr>
        </p:nvSpPr>
        <p:spPr/>
        <p:txBody>
          <a:bodyPr/>
          <a:lstStyle/>
          <a:p>
            <a:fld id="{7D9BB5D0-35E4-459D-AEF3-FE4D7C45CC19}" type="slidenum">
              <a:rPr lang="zh-CN" altLang="en-US" smtClean="0"/>
              <a:pPr/>
              <a:t>7</a:t>
            </a:fld>
            <a:endParaRPr lang="zh-CN" altLang="en-US"/>
          </a:p>
        </p:txBody>
      </p:sp>
      <p:cxnSp>
        <p:nvCxnSpPr>
          <p:cNvPr id="54" name="直接连接符 53"/>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612775" y="387985"/>
            <a:ext cx="3298190" cy="369332"/>
          </a:xfrm>
          <a:prstGeom prst="rect">
            <a:avLst/>
          </a:prstGeom>
          <a:noFill/>
        </p:spPr>
        <p:txBody>
          <a:bodyPr wrap="square" rtlCol="0">
            <a:spAutoFit/>
          </a:bodyPr>
          <a:lstStyle/>
          <a:p>
            <a:r>
              <a:rPr lang="en-US" altLang="zh-CN" dirty="0" err="1" smtClean="0">
                <a:latin typeface="微软雅黑" panose="020B0503020204020204" charset="-122"/>
                <a:ea typeface="微软雅黑" panose="020B0503020204020204" charset="-122"/>
              </a:rPr>
              <a:t>Modalità</a:t>
            </a:r>
            <a:r>
              <a:rPr lang="en-US" altLang="zh-CN" dirty="0" smtClean="0">
                <a:latin typeface="微软雅黑" panose="020B0503020204020204" charset="-122"/>
                <a:ea typeface="微软雅黑" panose="020B0503020204020204" charset="-122"/>
              </a:rPr>
              <a:t> operative</a:t>
            </a:r>
            <a:endParaRPr lang="en-US" altLang="zh-CN" dirty="0">
              <a:latin typeface="微软雅黑" panose="020B0503020204020204" charset="-122"/>
              <a:ea typeface="微软雅黑" panose="020B0503020204020204" charset="-122"/>
            </a:endParaRPr>
          </a:p>
        </p:txBody>
      </p:sp>
      <p:graphicFrame>
        <p:nvGraphicFramePr>
          <p:cNvPr id="57" name="Tabella 56"/>
          <p:cNvGraphicFramePr>
            <a:graphicFrameLocks noGrp="1"/>
          </p:cNvGraphicFramePr>
          <p:nvPr/>
        </p:nvGraphicFramePr>
        <p:xfrm>
          <a:off x="10614992" y="815010"/>
          <a:ext cx="894522" cy="288234"/>
        </p:xfrm>
        <a:graphic>
          <a:graphicData uri="http://schemas.openxmlformats.org/drawingml/2006/table">
            <a:tbl>
              <a:tblPr/>
              <a:tblGrid>
                <a:gridCol w="894522"/>
              </a:tblGrid>
              <a:tr h="288234">
                <a:tc>
                  <a:txBody>
                    <a:bodyPr/>
                    <a:lstStyle/>
                    <a:p>
                      <a:r>
                        <a:rPr lang="it-IT" altLang="zh-CN" sz="1200" b="1" dirty="0" smtClean="0">
                          <a:solidFill>
                            <a:srgbClr val="FF0000"/>
                          </a:solidFill>
                          <a:latin typeface="微软雅黑" panose="020B0503020204020204" charset="-122"/>
                          <a:ea typeface="微软雅黑" panose="020B0503020204020204" charset="-122"/>
                          <a:sym typeface="+mn-ea"/>
                        </a:rPr>
                        <a:t>  </a:t>
                      </a:r>
                      <a:r>
                        <a:rPr lang="it-IT" altLang="zh-CN" sz="1200" b="1" baseline="0" dirty="0" smtClean="0">
                          <a:solidFill>
                            <a:srgbClr val="FF0000"/>
                          </a:solidFill>
                          <a:latin typeface="微软雅黑" panose="020B0503020204020204" charset="-122"/>
                          <a:ea typeface="微软雅黑" panose="020B0503020204020204" charset="-122"/>
                          <a:sym typeface="+mn-ea"/>
                        </a:rPr>
                        <a:t> </a:t>
                      </a:r>
                      <a:r>
                        <a:rPr lang="it-IT" altLang="zh-CN" sz="1200" b="1" dirty="0" smtClean="0">
                          <a:solidFill>
                            <a:schemeClr val="tx1"/>
                          </a:solidFill>
                          <a:latin typeface="微软雅黑" panose="020B0503020204020204" charset="-122"/>
                          <a:ea typeface="微软雅黑" panose="020B0503020204020204" charset="-122"/>
                          <a:sym typeface="+mn-ea"/>
                        </a:rPr>
                        <a:t>foto 1  </a:t>
                      </a:r>
                      <a:endParaRPr lang="it-IT" sz="1200" b="1"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3074" name="Picture 2" descr="C:\Users\ettore.centofanti\Desktop\COMITEL VARIE\A FOTOTRAPPOLE  VARIE\KEEP GUARD\GUARD CAR GC01  KG 6981 (TARGHE AUTO)\FOTO e DISEGNI GUARD CAR\FOTO GUARD CAR\Foto Migliori\Senza titolo-4.png"/>
          <p:cNvPicPr>
            <a:picLocks noChangeAspect="1" noChangeArrowheads="1"/>
          </p:cNvPicPr>
          <p:nvPr/>
        </p:nvPicPr>
        <p:blipFill>
          <a:blip r:embed="rId3" cstate="print"/>
          <a:srcRect/>
          <a:stretch>
            <a:fillRect/>
          </a:stretch>
        </p:blipFill>
        <p:spPr bwMode="auto">
          <a:xfrm>
            <a:off x="10309591" y="1197971"/>
            <a:ext cx="1313646" cy="199037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3110" y="917575"/>
            <a:ext cx="10688955" cy="159135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fontAlgn="t"/>
            <a:r>
              <a:rPr lang="en-US" altLang="zh-CN" sz="1400" dirty="0" err="1" smtClean="0">
                <a:latin typeface="微软雅黑" panose="020B0503020204020204" charset="-122"/>
                <a:ea typeface="微软雅黑" panose="020B0503020204020204" charset="-122"/>
              </a:rPr>
              <a:t>Imposta</a:t>
            </a:r>
            <a:r>
              <a:rPr lang="en-US" altLang="zh-CN" sz="1400" dirty="0" smtClean="0">
                <a:latin typeface="微软雅黑" panose="020B0503020204020204" charset="-122"/>
                <a:ea typeface="微软雅黑" panose="020B0503020204020204" charset="-122"/>
              </a:rPr>
              <a:t> </a:t>
            </a:r>
            <a:r>
              <a:rPr lang="en-US" altLang="zh-CN" sz="1400" dirty="0" err="1" smtClean="0">
                <a:latin typeface="微软雅黑" panose="020B0503020204020204" charset="-122"/>
                <a:ea typeface="微软雅黑" panose="020B0503020204020204" charset="-122"/>
              </a:rPr>
              <a:t>ora</a:t>
            </a:r>
            <a:r>
              <a:rPr lang="en-US" altLang="zh-CN" sz="1400" dirty="0" smtClean="0">
                <a:latin typeface="微软雅黑" panose="020B0503020204020204" charset="-122"/>
                <a:ea typeface="微软雅黑" panose="020B0503020204020204" charset="-122"/>
              </a:rPr>
              <a:t>  </a:t>
            </a:r>
            <a:endParaRPr lang="en-US" altLang="zh-CN" sz="1400" dirty="0">
              <a:latin typeface="微软雅黑" panose="020B0503020204020204" charset="-122"/>
              <a:ea typeface="微软雅黑" panose="020B0503020204020204" charset="-122"/>
            </a:endParaRPr>
          </a:p>
        </p:txBody>
      </p:sp>
      <p:sp>
        <p:nvSpPr>
          <p:cNvPr id="5" name="矩形 4"/>
          <p:cNvSpPr/>
          <p:nvPr/>
        </p:nvSpPr>
        <p:spPr>
          <a:xfrm>
            <a:off x="753110" y="2533015"/>
            <a:ext cx="10688955" cy="160823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en-US" altLang="zh-CN" sz="1400" dirty="0" err="1" smtClean="0">
                <a:latin typeface="微软雅黑" panose="020B0503020204020204" charset="-122"/>
                <a:ea typeface="微软雅黑" panose="020B0503020204020204" charset="-122"/>
              </a:rPr>
              <a:t>Modalità</a:t>
            </a:r>
            <a:r>
              <a:rPr lang="en-US" altLang="zh-CN" sz="1400" dirty="0" smtClean="0">
                <a:latin typeface="微软雅黑" panose="020B0503020204020204" charset="-122"/>
                <a:ea typeface="微软雅黑" panose="020B0503020204020204" charset="-122"/>
              </a:rPr>
              <a:t> </a:t>
            </a:r>
            <a:endParaRPr lang="en-US" altLang="zh-CN" sz="1400" dirty="0">
              <a:latin typeface="微软雅黑" panose="020B0503020204020204" charset="-122"/>
              <a:ea typeface="微软雅黑" panose="020B0503020204020204" charset="-122"/>
            </a:endParaRPr>
          </a:p>
        </p:txBody>
      </p:sp>
      <p:sp>
        <p:nvSpPr>
          <p:cNvPr id="6" name="矩形 5"/>
          <p:cNvSpPr/>
          <p:nvPr/>
        </p:nvSpPr>
        <p:spPr>
          <a:xfrm>
            <a:off x="753110" y="4159885"/>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en-US" altLang="zh-CN" sz="1400" dirty="0" err="1" smtClean="0">
                <a:latin typeface="微软雅黑" panose="020B0503020204020204" charset="-122"/>
                <a:ea typeface="微软雅黑" panose="020B0503020204020204" charset="-122"/>
              </a:rPr>
              <a:t>Dim.Immagine</a:t>
            </a:r>
            <a:endParaRPr lang="en-US" altLang="zh-CN" sz="1400" dirty="0">
              <a:latin typeface="微软雅黑" panose="020B0503020204020204" charset="-122"/>
              <a:ea typeface="微软雅黑" panose="020B0503020204020204" charset="-122"/>
            </a:endParaRPr>
          </a:p>
        </p:txBody>
      </p:sp>
      <p:sp>
        <p:nvSpPr>
          <p:cNvPr id="2" name="矩形 1"/>
          <p:cNvSpPr/>
          <p:nvPr/>
        </p:nvSpPr>
        <p:spPr>
          <a:xfrm>
            <a:off x="2445385" y="98552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 name="矩形 7"/>
          <p:cNvSpPr/>
          <p:nvPr/>
        </p:nvSpPr>
        <p:spPr>
          <a:xfrm>
            <a:off x="2445385" y="221615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dirty="0">
                <a:latin typeface="微软雅黑" panose="020B0503020204020204" charset="-122"/>
                <a:ea typeface="微软雅黑" panose="020B0503020204020204" charset="-122"/>
              </a:rPr>
              <a:t>           Set </a:t>
            </a:r>
            <a:r>
              <a:rPr lang="en-US" altLang="zh-CN" sz="1000" dirty="0">
                <a:latin typeface="微软雅黑" panose="020B0503020204020204" charset="-122"/>
                <a:ea typeface="微软雅黑" panose="020B0503020204020204" charset="-122"/>
              </a:rPr>
              <a:t>                   </a:t>
            </a:r>
            <a:r>
              <a:rPr lang="en-US" altLang="zh-CN" sz="1200" dirty="0">
                <a:latin typeface="微软雅黑" panose="020B0503020204020204" charset="-122"/>
                <a:ea typeface="微软雅黑" panose="020B0503020204020204" charset="-122"/>
              </a:rPr>
              <a:t> Exit</a:t>
            </a:r>
          </a:p>
        </p:txBody>
      </p:sp>
      <p:sp>
        <p:nvSpPr>
          <p:cNvPr id="10" name="矩形 9"/>
          <p:cNvSpPr/>
          <p:nvPr/>
        </p:nvSpPr>
        <p:spPr>
          <a:xfrm>
            <a:off x="2444115" y="97472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a:latin typeface="微软雅黑" panose="020B0503020204020204" charset="-122"/>
                <a:ea typeface="微软雅黑" panose="020B0503020204020204" charset="-122"/>
              </a:rPr>
              <a:t>      </a:t>
            </a:r>
            <a:r>
              <a:rPr lang="zh-CN" altLang="en-US" sz="1600" b="1" dirty="0">
                <a:latin typeface="微软雅黑" panose="020B0503020204020204" charset="-122"/>
                <a:ea typeface="微软雅黑" panose="020B0503020204020204" charset="-122"/>
              </a:rPr>
              <a:t> </a:t>
            </a:r>
            <a:r>
              <a:rPr lang="en-US" altLang="zh-CN" sz="1200" b="1" dirty="0" smtClean="0">
                <a:latin typeface="微软雅黑" panose="020B0503020204020204" charset="-122"/>
                <a:ea typeface="微软雅黑" panose="020B0503020204020204" charset="-122"/>
              </a:rPr>
              <a:t>  </a:t>
            </a:r>
            <a:r>
              <a:rPr lang="en-US" altLang="zh-CN" sz="1200" b="1" dirty="0" err="1" smtClean="0">
                <a:latin typeface="微软雅黑" panose="020B0503020204020204" charset="-122"/>
                <a:ea typeface="微软雅黑" panose="020B0503020204020204" charset="-122"/>
              </a:rPr>
              <a:t>Imposta</a:t>
            </a:r>
            <a:r>
              <a:rPr lang="en-US" altLang="zh-CN" sz="1200" b="1" dirty="0" smtClean="0">
                <a:latin typeface="微软雅黑" panose="020B0503020204020204" charset="-122"/>
                <a:ea typeface="微软雅黑" panose="020B0503020204020204" charset="-122"/>
              </a:rPr>
              <a:t> </a:t>
            </a:r>
            <a:r>
              <a:rPr lang="en-US" altLang="zh-CN" sz="1200" b="1" dirty="0" err="1" smtClean="0">
                <a:latin typeface="微软雅黑" panose="020B0503020204020204" charset="-122"/>
                <a:ea typeface="微软雅黑" panose="020B0503020204020204" charset="-122"/>
              </a:rPr>
              <a:t>ora</a:t>
            </a:r>
            <a:r>
              <a:rPr lang="en-US" altLang="zh-CN" sz="1200" b="1" dirty="0" smtClean="0">
                <a:latin typeface="微软雅黑" panose="020B0503020204020204" charset="-122"/>
                <a:ea typeface="微软雅黑" panose="020B0503020204020204" charset="-122"/>
              </a:rPr>
              <a:t> </a:t>
            </a:r>
            <a:r>
              <a:rPr lang="zh-CN" altLang="en-US" sz="1600" b="1" dirty="0" smtClean="0">
                <a:latin typeface="微软雅黑" panose="020B0503020204020204" charset="-122"/>
                <a:ea typeface="微软雅黑" panose="020B0503020204020204" charset="-122"/>
              </a:rPr>
              <a:t> </a:t>
            </a:r>
            <a:endParaRPr lang="zh-CN" altLang="en-US" sz="1600" b="1" dirty="0">
              <a:latin typeface="微软雅黑" panose="020B0503020204020204" charset="-122"/>
              <a:ea typeface="微软雅黑" panose="020B0503020204020204" charset="-122"/>
            </a:endParaRPr>
          </a:p>
        </p:txBody>
      </p:sp>
      <p:sp>
        <p:nvSpPr>
          <p:cNvPr id="11" name="五边形 10"/>
          <p:cNvSpPr/>
          <p:nvPr/>
        </p:nvSpPr>
        <p:spPr>
          <a:xfrm>
            <a:off x="2455545" y="222694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21" name="任意多边形 20"/>
          <p:cNvSpPr/>
          <p:nvPr/>
        </p:nvSpPr>
        <p:spPr>
          <a:xfrm>
            <a:off x="2846705" y="161036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charset="-122"/>
                <a:ea typeface="微软雅黑" panose="020B0503020204020204" charset="-122"/>
              </a:rPr>
              <a:t>   </a:t>
            </a:r>
            <a:r>
              <a:rPr lang="en-US" altLang="zh-CN" sz="1200" dirty="0" err="1" smtClean="0">
                <a:latin typeface="微软雅黑" panose="020B0503020204020204" charset="-122"/>
                <a:ea typeface="微软雅黑" panose="020B0503020204020204" charset="-122"/>
              </a:rPr>
              <a:t>Impostazione</a:t>
            </a:r>
            <a:endParaRPr lang="en-US" altLang="zh-CN" sz="1200" dirty="0">
              <a:latin typeface="微软雅黑" panose="020B0503020204020204" charset="-122"/>
              <a:ea typeface="微软雅黑" panose="020B0503020204020204" charset="-122"/>
            </a:endParaRPr>
          </a:p>
        </p:txBody>
      </p:sp>
      <p:sp>
        <p:nvSpPr>
          <p:cNvPr id="24" name="等腰三角形 23"/>
          <p:cNvSpPr/>
          <p:nvPr/>
        </p:nvSpPr>
        <p:spPr>
          <a:xfrm rot="5400000">
            <a:off x="2596515" y="1594485"/>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大于"/>
          <p:cNvSpPr/>
          <p:nvPr/>
        </p:nvSpPr>
        <p:spPr bwMode="auto">
          <a:xfrm flipV="1">
            <a:off x="4203700" y="10274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7" name="大于"/>
          <p:cNvSpPr/>
          <p:nvPr/>
        </p:nvSpPr>
        <p:spPr bwMode="auto">
          <a:xfrm flipV="1">
            <a:off x="4333240" y="102362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8" name="大于"/>
          <p:cNvSpPr/>
          <p:nvPr/>
        </p:nvSpPr>
        <p:spPr bwMode="auto">
          <a:xfrm rot="10980000" flipV="1">
            <a:off x="2515870" y="102171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9" name="大于"/>
          <p:cNvSpPr/>
          <p:nvPr/>
        </p:nvSpPr>
        <p:spPr bwMode="auto">
          <a:xfrm rot="10980000" flipV="1">
            <a:off x="2628900" y="102298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30" name="五边形 29"/>
          <p:cNvSpPr/>
          <p:nvPr/>
        </p:nvSpPr>
        <p:spPr>
          <a:xfrm>
            <a:off x="3456940" y="222440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31" name="文本框 30"/>
          <p:cNvSpPr txBox="1"/>
          <p:nvPr/>
        </p:nvSpPr>
        <p:spPr>
          <a:xfrm>
            <a:off x="3362325" y="2210435"/>
            <a:ext cx="656590" cy="254635"/>
          </a:xfrm>
          <a:prstGeom prst="rect">
            <a:avLst/>
          </a:prstGeom>
          <a:solidFill>
            <a:schemeClr val="tx1"/>
          </a:solidFill>
          <a:ln>
            <a:solidFill>
              <a:schemeClr val="tx1"/>
            </a:solidFill>
          </a:ln>
        </p:spPr>
        <p:txBody>
          <a:bodyPr wrap="square" rtlCol="0">
            <a:spAutoFit/>
          </a:bodyPr>
          <a:lstStyle/>
          <a:p>
            <a:r>
              <a:rPr lang="en-US" altLang="zh-CN" sz="1000" dirty="0">
                <a:solidFill>
                  <a:schemeClr val="bg1"/>
                </a:solidFill>
                <a:latin typeface="微软雅黑" panose="020B0503020204020204" charset="-122"/>
                <a:ea typeface="微软雅黑" panose="020B0503020204020204" charset="-122"/>
              </a:rPr>
              <a:t>MENU</a:t>
            </a:r>
          </a:p>
        </p:txBody>
      </p:sp>
      <p:sp>
        <p:nvSpPr>
          <p:cNvPr id="32" name="矩形 31"/>
          <p:cNvSpPr/>
          <p:nvPr/>
        </p:nvSpPr>
        <p:spPr>
          <a:xfrm>
            <a:off x="2442845" y="260223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3" name="矩形 32"/>
          <p:cNvSpPr/>
          <p:nvPr/>
        </p:nvSpPr>
        <p:spPr>
          <a:xfrm>
            <a:off x="2442845" y="383286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34" name="矩形 33"/>
          <p:cNvSpPr/>
          <p:nvPr/>
        </p:nvSpPr>
        <p:spPr>
          <a:xfrm>
            <a:off x="2441575" y="259143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a:latin typeface="微软雅黑" panose="020B0503020204020204" charset="-122"/>
                <a:ea typeface="微软雅黑" panose="020B0503020204020204" charset="-122"/>
              </a:rPr>
              <a:t>      </a:t>
            </a:r>
            <a:r>
              <a:rPr lang="zh-CN" altLang="en-US" sz="1600" b="1" dirty="0">
                <a:latin typeface="微软雅黑" panose="020B0503020204020204" charset="-122"/>
                <a:ea typeface="微软雅黑" panose="020B0503020204020204" charset="-122"/>
              </a:rPr>
              <a:t> </a:t>
            </a:r>
            <a:r>
              <a:rPr lang="zh-CN" altLang="en-US" sz="1200" b="1" dirty="0">
                <a:latin typeface="微软雅黑" panose="020B0503020204020204" charset="-122"/>
                <a:ea typeface="微软雅黑" panose="020B0503020204020204" charset="-122"/>
              </a:rPr>
              <a:t>    </a:t>
            </a:r>
            <a:r>
              <a:rPr lang="zh-CN" altLang="en-US" sz="1200" b="1" dirty="0" smtClean="0">
                <a:latin typeface="微软雅黑" panose="020B0503020204020204" charset="-122"/>
                <a:ea typeface="微软雅黑" panose="020B0503020204020204" charset="-122"/>
              </a:rPr>
              <a:t> </a:t>
            </a:r>
            <a:r>
              <a:rPr lang="en-US" altLang="zh-CN" sz="1200" b="1" dirty="0" err="1" smtClean="0">
                <a:latin typeface="微软雅黑" panose="020B0503020204020204" charset="-122"/>
                <a:ea typeface="微软雅黑" panose="020B0503020204020204" charset="-122"/>
              </a:rPr>
              <a:t>Modalità</a:t>
            </a:r>
            <a:r>
              <a:rPr lang="zh-CN" altLang="en-US" sz="1600" b="1" dirty="0" smtClean="0">
                <a:latin typeface="微软雅黑" panose="020B0503020204020204" charset="-122"/>
                <a:ea typeface="微软雅黑" panose="020B0503020204020204" charset="-122"/>
              </a:rPr>
              <a:t>   </a:t>
            </a:r>
            <a:endParaRPr lang="zh-CN" altLang="en-US" sz="1600" b="1" dirty="0">
              <a:latin typeface="微软雅黑" panose="020B0503020204020204" charset="-122"/>
              <a:ea typeface="微软雅黑" panose="020B0503020204020204" charset="-122"/>
            </a:endParaRPr>
          </a:p>
        </p:txBody>
      </p:sp>
      <p:sp>
        <p:nvSpPr>
          <p:cNvPr id="35" name="五边形 34"/>
          <p:cNvSpPr/>
          <p:nvPr/>
        </p:nvSpPr>
        <p:spPr>
          <a:xfrm>
            <a:off x="2453005" y="384365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36" name="任意多边形 35"/>
          <p:cNvSpPr/>
          <p:nvPr/>
        </p:nvSpPr>
        <p:spPr>
          <a:xfrm>
            <a:off x="2840990" y="323088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latin typeface="微软雅黑" panose="020B0503020204020204" charset="-122"/>
                <a:ea typeface="微软雅黑" panose="020B0503020204020204" charset="-122"/>
              </a:rPr>
              <a:t>Filmati</a:t>
            </a:r>
            <a:r>
              <a:rPr lang="en-US" altLang="zh-CN" sz="1200" dirty="0" smtClean="0">
                <a:latin typeface="微软雅黑" panose="020B0503020204020204" charset="-122"/>
                <a:ea typeface="微软雅黑" panose="020B0503020204020204" charset="-122"/>
              </a:rPr>
              <a:t> </a:t>
            </a:r>
            <a:endParaRPr lang="en-US" altLang="zh-CN" sz="1200" dirty="0">
              <a:latin typeface="微软雅黑" panose="020B0503020204020204" charset="-122"/>
              <a:ea typeface="微软雅黑" panose="020B0503020204020204" charset="-122"/>
            </a:endParaRPr>
          </a:p>
        </p:txBody>
      </p:sp>
      <p:sp>
        <p:nvSpPr>
          <p:cNvPr id="37" name="等腰三角形 36"/>
          <p:cNvSpPr/>
          <p:nvPr/>
        </p:nvSpPr>
        <p:spPr>
          <a:xfrm rot="5400000">
            <a:off x="2593975" y="3211195"/>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大于"/>
          <p:cNvSpPr/>
          <p:nvPr/>
        </p:nvSpPr>
        <p:spPr bwMode="auto">
          <a:xfrm flipV="1">
            <a:off x="4203700" y="263906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39" name="大于"/>
          <p:cNvSpPr/>
          <p:nvPr/>
        </p:nvSpPr>
        <p:spPr bwMode="auto">
          <a:xfrm flipV="1">
            <a:off x="4330700" y="26403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0" name="大于"/>
          <p:cNvSpPr/>
          <p:nvPr/>
        </p:nvSpPr>
        <p:spPr bwMode="auto">
          <a:xfrm rot="10980000" flipV="1">
            <a:off x="2513330" y="263842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1" name="大于"/>
          <p:cNvSpPr/>
          <p:nvPr/>
        </p:nvSpPr>
        <p:spPr bwMode="auto">
          <a:xfrm rot="10980000" flipV="1">
            <a:off x="2626360" y="263969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2" name="五边形 41"/>
          <p:cNvSpPr/>
          <p:nvPr/>
        </p:nvSpPr>
        <p:spPr>
          <a:xfrm>
            <a:off x="3454400" y="384111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43" name="文本框 42"/>
          <p:cNvSpPr txBox="1"/>
          <p:nvPr/>
        </p:nvSpPr>
        <p:spPr>
          <a:xfrm>
            <a:off x="3375660" y="3835400"/>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44" name="文本框 43"/>
          <p:cNvSpPr txBox="1"/>
          <p:nvPr/>
        </p:nvSpPr>
        <p:spPr>
          <a:xfrm>
            <a:off x="5601970" y="1130300"/>
            <a:ext cx="5350510" cy="523220"/>
          </a:xfrm>
          <a:prstGeom prst="rect">
            <a:avLst/>
          </a:prstGeom>
          <a:noFill/>
        </p:spPr>
        <p:txBody>
          <a:bodyPr wrap="square" rtlCol="0">
            <a:spAutoFit/>
          </a:bodyPr>
          <a:lstStyle/>
          <a:p>
            <a:pPr algn="just" fontAlgn="auto">
              <a:lnSpc>
                <a:spcPct val="100000"/>
              </a:lnSpc>
            </a:pPr>
            <a:r>
              <a:rPr lang="it-IT" altLang="zh-CN" sz="1400" dirty="0" smtClean="0">
                <a:latin typeface="微软雅黑" panose="020B0503020204020204" charset="-122"/>
                <a:ea typeface="微软雅黑" panose="020B0503020204020204" charset="-122"/>
              </a:rPr>
              <a:t>Imposta l'ora (solo formato 24 ore, “00”</a:t>
            </a:r>
            <a:r>
              <a:rPr lang="it-IT" altLang="zh-CN" sz="1400" dirty="0" err="1" smtClean="0">
                <a:latin typeface="微软雅黑" panose="020B0503020204020204" charset="-122"/>
                <a:ea typeface="微软雅黑" panose="020B0503020204020204" charset="-122"/>
              </a:rPr>
              <a:t>=mezzanotte</a:t>
            </a:r>
            <a:r>
              <a:rPr lang="it-IT" altLang="zh-CN" sz="1400" dirty="0" smtClean="0">
                <a:latin typeface="微软雅黑" panose="020B0503020204020204" charset="-122"/>
                <a:ea typeface="微软雅黑" panose="020B0503020204020204" charset="-122"/>
              </a:rPr>
              <a:t>, “12”mezzogiorno), minuto, anno, mese e data.</a:t>
            </a:r>
            <a:endParaRPr lang="zh-CN" altLang="en-US" sz="1400" dirty="0">
              <a:latin typeface="微软雅黑" panose="020B0503020204020204" charset="-122"/>
              <a:ea typeface="微软雅黑" panose="020B0503020204020204" charset="-122"/>
            </a:endParaRPr>
          </a:p>
        </p:txBody>
      </p:sp>
      <p:sp>
        <p:nvSpPr>
          <p:cNvPr id="45" name="任意多边形 44"/>
          <p:cNvSpPr/>
          <p:nvPr/>
        </p:nvSpPr>
        <p:spPr>
          <a:xfrm>
            <a:off x="2824480" y="345884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latin typeface="微软雅黑" panose="020B0503020204020204" charset="-122"/>
                <a:ea typeface="微软雅黑" panose="020B0503020204020204" charset="-122"/>
              </a:rPr>
              <a:t>Doppio</a:t>
            </a:r>
            <a:endParaRPr lang="en-US" altLang="zh-CN" sz="1200" dirty="0">
              <a:latin typeface="微软雅黑" panose="020B0503020204020204" charset="-122"/>
              <a:ea typeface="微软雅黑" panose="020B0503020204020204" charset="-122"/>
            </a:endParaRPr>
          </a:p>
        </p:txBody>
      </p:sp>
      <p:sp>
        <p:nvSpPr>
          <p:cNvPr id="46" name="任意多边形 45"/>
          <p:cNvSpPr/>
          <p:nvPr/>
        </p:nvSpPr>
        <p:spPr>
          <a:xfrm>
            <a:off x="2846705" y="297751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latin typeface="微软雅黑" panose="020B0503020204020204" charset="-122"/>
                <a:ea typeface="微软雅黑" panose="020B0503020204020204" charset="-122"/>
              </a:rPr>
              <a:t>Telecamera</a:t>
            </a:r>
            <a:endParaRPr lang="en-US" altLang="zh-CN" sz="1200" dirty="0">
              <a:latin typeface="微软雅黑" panose="020B0503020204020204" charset="-122"/>
              <a:ea typeface="微软雅黑" panose="020B0503020204020204" charset="-122"/>
            </a:endParaRPr>
          </a:p>
        </p:txBody>
      </p:sp>
      <p:sp>
        <p:nvSpPr>
          <p:cNvPr id="48" name="文本框 47"/>
          <p:cNvSpPr txBox="1"/>
          <p:nvPr/>
        </p:nvSpPr>
        <p:spPr>
          <a:xfrm>
            <a:off x="5609590" y="2640330"/>
            <a:ext cx="5351145" cy="1384995"/>
          </a:xfrm>
          <a:prstGeom prst="rect">
            <a:avLst/>
          </a:prstGeom>
          <a:noFill/>
        </p:spPr>
        <p:txBody>
          <a:bodyPr wrap="square" rtlCol="0">
            <a:spAutoFit/>
          </a:bodyPr>
          <a:lstStyle/>
          <a:p>
            <a:r>
              <a:rPr lang="it-IT" altLang="zh-CN" sz="1400" dirty="0" smtClean="0">
                <a:latin typeface="微软雅黑" panose="020B0503020204020204" charset="-122"/>
                <a:ea typeface="微软雅黑" panose="020B0503020204020204" charset="-122"/>
              </a:rPr>
              <a:t>Seleziona il formato in cui la videocamera registrerà.</a:t>
            </a:r>
          </a:p>
          <a:p>
            <a:r>
              <a:rPr lang="it-IT" altLang="zh-CN" sz="1400" dirty="0" smtClean="0">
                <a:latin typeface="微软雅黑" panose="020B0503020204020204" charset="-122"/>
                <a:ea typeface="微软雅黑" panose="020B0503020204020204" charset="-122"/>
              </a:rPr>
              <a:t>Fotocamera: solo per le foto.</a:t>
            </a:r>
          </a:p>
          <a:p>
            <a:r>
              <a:rPr lang="it-IT" altLang="zh-CN" sz="1400" dirty="0" smtClean="0">
                <a:latin typeface="微软雅黑" panose="020B0503020204020204" charset="-122"/>
                <a:ea typeface="微软雅黑" panose="020B0503020204020204" charset="-122"/>
              </a:rPr>
              <a:t>Video: solo per i video.</a:t>
            </a:r>
          </a:p>
          <a:p>
            <a:r>
              <a:rPr lang="it-IT" altLang="zh-CN" sz="1400" dirty="0" smtClean="0">
                <a:latin typeface="微软雅黑" panose="020B0503020204020204" charset="-122"/>
                <a:ea typeface="微软雅黑" panose="020B0503020204020204" charset="-122"/>
              </a:rPr>
              <a:t>Ibrido: per ogni PIR verrà acquisita una foto (più foto, se NUM PICS è impostato su &gt;1) seguita da un video clip</a:t>
            </a:r>
          </a:p>
          <a:p>
            <a:r>
              <a:rPr lang="it-IT" altLang="zh-CN" sz="1400" dirty="0" smtClean="0">
                <a:latin typeface="微软雅黑" panose="020B0503020204020204" charset="-122"/>
                <a:ea typeface="微软雅黑" panose="020B0503020204020204" charset="-122"/>
              </a:rPr>
              <a:t>evento scatenante.</a:t>
            </a:r>
            <a:endParaRPr lang="zh-CN" altLang="en-US" sz="1400" dirty="0">
              <a:latin typeface="微软雅黑" panose="020B0503020204020204" charset="-122"/>
              <a:ea typeface="微软雅黑" panose="020B0503020204020204" charset="-122"/>
            </a:endParaRPr>
          </a:p>
        </p:txBody>
      </p:sp>
      <p:sp>
        <p:nvSpPr>
          <p:cNvPr id="50" name="矩形 49"/>
          <p:cNvSpPr/>
          <p:nvPr/>
        </p:nvSpPr>
        <p:spPr>
          <a:xfrm>
            <a:off x="2440305" y="4229735"/>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1" name="矩形 50"/>
          <p:cNvSpPr/>
          <p:nvPr/>
        </p:nvSpPr>
        <p:spPr>
          <a:xfrm>
            <a:off x="2440305" y="5460365"/>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52" name="矩形 51"/>
          <p:cNvSpPr/>
          <p:nvPr/>
        </p:nvSpPr>
        <p:spPr>
          <a:xfrm>
            <a:off x="2439035" y="4218940"/>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a:latin typeface="微软雅黑" panose="020B0503020204020204" charset="-122"/>
                <a:ea typeface="微软雅黑" panose="020B0503020204020204" charset="-122"/>
              </a:rPr>
              <a:t>      </a:t>
            </a:r>
            <a:r>
              <a:rPr lang="zh-CN" altLang="en-US" sz="1600" b="1" dirty="0">
                <a:latin typeface="微软雅黑" panose="020B0503020204020204" charset="-122"/>
                <a:ea typeface="微软雅黑" panose="020B0503020204020204" charset="-122"/>
              </a:rPr>
              <a:t> </a:t>
            </a:r>
            <a:r>
              <a:rPr lang="en-US" altLang="zh-CN" sz="1200" b="1" dirty="0" smtClean="0">
                <a:latin typeface="微软雅黑" panose="020B0503020204020204" charset="-122"/>
                <a:ea typeface="微软雅黑" panose="020B0503020204020204" charset="-122"/>
              </a:rPr>
              <a:t>Dim. </a:t>
            </a:r>
            <a:r>
              <a:rPr lang="en-US" altLang="zh-CN" sz="1200" b="1" dirty="0" err="1" smtClean="0">
                <a:latin typeface="微软雅黑" panose="020B0503020204020204" charset="-122"/>
                <a:ea typeface="微软雅黑" panose="020B0503020204020204" charset="-122"/>
              </a:rPr>
              <a:t>Immagini</a:t>
            </a:r>
            <a:r>
              <a:rPr lang="zh-CN" altLang="en-US" sz="1600" b="1" dirty="0" smtClean="0">
                <a:latin typeface="微软雅黑" panose="020B0503020204020204" charset="-122"/>
                <a:ea typeface="微软雅黑" panose="020B0503020204020204" charset="-122"/>
              </a:rPr>
              <a:t>  </a:t>
            </a:r>
            <a:endParaRPr lang="zh-CN" altLang="en-US" sz="1600" b="1" dirty="0">
              <a:latin typeface="微软雅黑" panose="020B0503020204020204" charset="-122"/>
              <a:ea typeface="微软雅黑" panose="020B0503020204020204" charset="-122"/>
            </a:endParaRPr>
          </a:p>
        </p:txBody>
      </p:sp>
      <p:sp>
        <p:nvSpPr>
          <p:cNvPr id="53" name="五边形 52"/>
          <p:cNvSpPr/>
          <p:nvPr/>
        </p:nvSpPr>
        <p:spPr>
          <a:xfrm>
            <a:off x="2450465" y="5471160"/>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54" name="任意多边形 53"/>
          <p:cNvSpPr/>
          <p:nvPr/>
        </p:nvSpPr>
        <p:spPr>
          <a:xfrm>
            <a:off x="2838450" y="485838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latin typeface="微软雅黑" panose="020B0503020204020204" charset="-122"/>
                <a:ea typeface="微软雅黑" panose="020B0503020204020204" charset="-122"/>
              </a:rPr>
              <a:t>Medio</a:t>
            </a:r>
            <a:endParaRPr lang="en-US" altLang="zh-CN" sz="1200" dirty="0">
              <a:latin typeface="微软雅黑" panose="020B0503020204020204" charset="-122"/>
              <a:ea typeface="微软雅黑" panose="020B0503020204020204" charset="-122"/>
            </a:endParaRPr>
          </a:p>
        </p:txBody>
      </p:sp>
      <p:sp>
        <p:nvSpPr>
          <p:cNvPr id="55" name="等腰三角形 54"/>
          <p:cNvSpPr/>
          <p:nvPr/>
        </p:nvSpPr>
        <p:spPr>
          <a:xfrm rot="5400000">
            <a:off x="2591435" y="4838700"/>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大于"/>
          <p:cNvSpPr/>
          <p:nvPr/>
        </p:nvSpPr>
        <p:spPr bwMode="auto">
          <a:xfrm flipV="1">
            <a:off x="4201160" y="426656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7" name="大于"/>
          <p:cNvSpPr/>
          <p:nvPr/>
        </p:nvSpPr>
        <p:spPr bwMode="auto">
          <a:xfrm flipV="1">
            <a:off x="4328160" y="426783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8" name="大于"/>
          <p:cNvSpPr/>
          <p:nvPr/>
        </p:nvSpPr>
        <p:spPr bwMode="auto">
          <a:xfrm rot="10980000" flipV="1">
            <a:off x="2510790" y="42659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9" name="大于"/>
          <p:cNvSpPr/>
          <p:nvPr/>
        </p:nvSpPr>
        <p:spPr bwMode="auto">
          <a:xfrm rot="10980000" flipV="1">
            <a:off x="2623820" y="426720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60" name="五边形 59"/>
          <p:cNvSpPr/>
          <p:nvPr/>
        </p:nvSpPr>
        <p:spPr>
          <a:xfrm>
            <a:off x="3451860" y="5468620"/>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61" name="文本框 60"/>
          <p:cNvSpPr txBox="1"/>
          <p:nvPr/>
        </p:nvSpPr>
        <p:spPr>
          <a:xfrm>
            <a:off x="3373120" y="5462905"/>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62" name="任意多边形 61"/>
          <p:cNvSpPr/>
          <p:nvPr/>
        </p:nvSpPr>
        <p:spPr>
          <a:xfrm>
            <a:off x="2835910" y="511492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charset="-122"/>
                <a:ea typeface="微软雅黑" panose="020B0503020204020204" charset="-122"/>
              </a:rPr>
              <a:t>Alto </a:t>
            </a:r>
            <a:endParaRPr lang="en-US" altLang="zh-CN" sz="1200" dirty="0">
              <a:latin typeface="微软雅黑" panose="020B0503020204020204" charset="-122"/>
              <a:ea typeface="微软雅黑" panose="020B0503020204020204" charset="-122"/>
            </a:endParaRPr>
          </a:p>
        </p:txBody>
      </p:sp>
      <p:sp>
        <p:nvSpPr>
          <p:cNvPr id="63" name="任意多边形 62"/>
          <p:cNvSpPr/>
          <p:nvPr/>
        </p:nvSpPr>
        <p:spPr>
          <a:xfrm>
            <a:off x="2844165" y="460502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charset="-122"/>
                <a:ea typeface="微软雅黑" panose="020B0503020204020204" charset="-122"/>
              </a:rPr>
              <a:t>Basso</a:t>
            </a:r>
            <a:endParaRPr lang="en-US" altLang="zh-CN" sz="1200" dirty="0">
              <a:latin typeface="微软雅黑" panose="020B0503020204020204" charset="-122"/>
              <a:ea typeface="微软雅黑" panose="020B0503020204020204" charset="-122"/>
            </a:endParaRPr>
          </a:p>
        </p:txBody>
      </p:sp>
      <p:sp>
        <p:nvSpPr>
          <p:cNvPr id="64" name="文本框 63"/>
          <p:cNvSpPr txBox="1"/>
          <p:nvPr/>
        </p:nvSpPr>
        <p:spPr>
          <a:xfrm>
            <a:off x="5609590" y="4427220"/>
            <a:ext cx="5408930" cy="1169551"/>
          </a:xfrm>
          <a:prstGeom prst="rect">
            <a:avLst/>
          </a:prstGeom>
          <a:noFill/>
        </p:spPr>
        <p:txBody>
          <a:bodyPr wrap="square" rtlCol="0">
            <a:spAutoFit/>
          </a:bodyPr>
          <a:lstStyle/>
          <a:p>
            <a:r>
              <a:rPr lang="it-IT" sz="1400" dirty="0" smtClean="0">
                <a:latin typeface="微软雅黑" panose="020B0503020204020204" charset="-122"/>
                <a:ea typeface="微软雅黑" panose="020B0503020204020204" charset="-122"/>
              </a:rPr>
              <a:t>Sceglie la risoluzione e la dimensione dell'immagine. Nota: dimensioni maggiori significano risoluzioni dell'immagine più elevate che occupano più spazio sulla scheda Micro SD. Medio è l'impostazione predefinita consigliata per sempre</a:t>
            </a:r>
          </a:p>
          <a:p>
            <a:r>
              <a:rPr lang="it-IT" sz="1400" dirty="0" smtClean="0">
                <a:latin typeface="微软雅黑" panose="020B0503020204020204" charset="-122"/>
                <a:ea typeface="微软雅黑" panose="020B0503020204020204" charset="-122"/>
              </a:rPr>
              <a:t>risoluzione e dimensioni ridotte</a:t>
            </a:r>
            <a:r>
              <a:rPr sz="1400" dirty="0" smtClean="0">
                <a:latin typeface="微软雅黑" panose="020B0503020204020204" charset="-122"/>
                <a:ea typeface="微软雅黑" panose="020B0503020204020204" charset="-122"/>
              </a:rPr>
              <a:t>.</a:t>
            </a:r>
            <a:endParaRPr sz="1400" dirty="0">
              <a:latin typeface="微软雅黑" panose="020B0503020204020204" charset="-122"/>
              <a:ea typeface="微软雅黑" panose="020B0503020204020204" charset="-122"/>
            </a:endParaRPr>
          </a:p>
        </p:txBody>
      </p:sp>
      <p:sp>
        <p:nvSpPr>
          <p:cNvPr id="3" name="灯片编号占位符 2"/>
          <p:cNvSpPr>
            <a:spLocks noGrp="1"/>
          </p:cNvSpPr>
          <p:nvPr>
            <p:ph type="sldNum" sz="quarter" idx="12"/>
          </p:nvPr>
        </p:nvSpPr>
        <p:spPr/>
        <p:txBody>
          <a:bodyPr/>
          <a:lstStyle/>
          <a:p>
            <a:fld id="{7D9BB5D0-35E4-459D-AEF3-FE4D7C45CC19}" type="slidenum">
              <a:rPr lang="zh-CN" altLang="en-US" smtClean="0"/>
              <a:pPr/>
              <a:t>8</a:t>
            </a:fld>
            <a:endParaRPr lang="zh-CN" altLang="en-US"/>
          </a:p>
        </p:txBody>
      </p:sp>
      <p:cxnSp>
        <p:nvCxnSpPr>
          <p:cNvPr id="14" name="直接连接符 13"/>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38810" y="379095"/>
            <a:ext cx="3012440" cy="369332"/>
          </a:xfrm>
          <a:prstGeom prst="rect">
            <a:avLst/>
          </a:prstGeom>
          <a:noFill/>
        </p:spPr>
        <p:txBody>
          <a:bodyPr wrap="square" rtlCol="0">
            <a:spAutoFit/>
          </a:bodyPr>
          <a:lstStyle/>
          <a:p>
            <a:r>
              <a:rPr lang="en-US" altLang="zh-CN" dirty="0" err="1" smtClean="0">
                <a:latin typeface="微软雅黑" panose="020B0503020204020204" charset="-122"/>
                <a:ea typeface="微软雅黑" panose="020B0503020204020204" charset="-122"/>
              </a:rPr>
              <a:t>Impostazioni</a:t>
            </a:r>
            <a:endParaRPr lang="en-US" altLang="zh-CN" dirty="0">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5810" y="916940"/>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fontAlgn="t"/>
            <a:r>
              <a:rPr lang="en-US" altLang="zh-CN" sz="1400" dirty="0" err="1" smtClean="0">
                <a:latin typeface="微软雅黑" panose="020B0503020204020204" charset="-122"/>
                <a:ea typeface="微软雅黑" panose="020B0503020204020204" charset="-122"/>
              </a:rPr>
              <a:t>Numero</a:t>
            </a:r>
            <a:r>
              <a:rPr lang="en-US" altLang="zh-CN" sz="1400" dirty="0" smtClean="0">
                <a:latin typeface="微软雅黑" panose="020B0503020204020204" charset="-122"/>
                <a:ea typeface="微软雅黑" panose="020B0503020204020204" charset="-122"/>
              </a:rPr>
              <a:t> </a:t>
            </a:r>
            <a:r>
              <a:rPr lang="en-US" altLang="zh-CN" sz="1400" dirty="0" err="1" smtClean="0">
                <a:latin typeface="微软雅黑" panose="020B0503020204020204" charset="-122"/>
                <a:ea typeface="微软雅黑" panose="020B0503020204020204" charset="-122"/>
              </a:rPr>
              <a:t>scatti</a:t>
            </a:r>
            <a:r>
              <a:rPr lang="en-US" altLang="zh-CN" sz="1400" dirty="0" smtClean="0">
                <a:latin typeface="微软雅黑" panose="020B0503020204020204" charset="-122"/>
                <a:ea typeface="微软雅黑" panose="020B0503020204020204" charset="-122"/>
              </a:rPr>
              <a:t> </a:t>
            </a:r>
            <a:endParaRPr lang="en-US" altLang="zh-CN" sz="1400" dirty="0">
              <a:latin typeface="微软雅黑" panose="020B0503020204020204" charset="-122"/>
              <a:ea typeface="微软雅黑" panose="020B0503020204020204" charset="-122"/>
            </a:endParaRPr>
          </a:p>
        </p:txBody>
      </p:sp>
      <p:sp>
        <p:nvSpPr>
          <p:cNvPr id="5" name="矩形 4"/>
          <p:cNvSpPr/>
          <p:nvPr/>
        </p:nvSpPr>
        <p:spPr>
          <a:xfrm>
            <a:off x="765810" y="2533015"/>
            <a:ext cx="10688955" cy="16268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l"/>
            <a:r>
              <a:rPr lang="en-US" altLang="zh-CN" sz="1400" dirty="0" smtClean="0">
                <a:latin typeface="微软雅黑" panose="020B0503020204020204" charset="-122"/>
                <a:ea typeface="微软雅黑" panose="020B0503020204020204" charset="-122"/>
              </a:rPr>
              <a:t>Nome camera</a:t>
            </a:r>
            <a:endParaRPr lang="en-US" altLang="zh-CN" sz="1400" dirty="0">
              <a:latin typeface="微软雅黑" panose="020B0503020204020204" charset="-122"/>
              <a:ea typeface="微软雅黑" panose="020B0503020204020204" charset="-122"/>
            </a:endParaRPr>
          </a:p>
        </p:txBody>
      </p:sp>
      <p:sp>
        <p:nvSpPr>
          <p:cNvPr id="6" name="矩形 5"/>
          <p:cNvSpPr/>
          <p:nvPr/>
        </p:nvSpPr>
        <p:spPr>
          <a:xfrm>
            <a:off x="758253" y="4182556"/>
            <a:ext cx="10688955" cy="171386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zh-CN" sz="1400" dirty="0" err="1" smtClean="0">
                <a:latin typeface="微软雅黑" panose="020B0503020204020204" charset="-122"/>
                <a:ea typeface="微软雅黑" panose="020B0503020204020204" charset="-122"/>
              </a:rPr>
              <a:t>Dimensione</a:t>
            </a:r>
            <a:r>
              <a:rPr lang="en-US" altLang="zh-CN" sz="1400" dirty="0" smtClean="0">
                <a:latin typeface="微软雅黑" panose="020B0503020204020204" charset="-122"/>
                <a:ea typeface="微软雅黑" panose="020B0503020204020204" charset="-122"/>
              </a:rPr>
              <a:t> video</a:t>
            </a:r>
            <a:endParaRPr lang="en-US" altLang="zh-CN" sz="1400" dirty="0">
              <a:latin typeface="微软雅黑" panose="020B0503020204020204" charset="-122"/>
              <a:ea typeface="微软雅黑" panose="020B0503020204020204" charset="-122"/>
            </a:endParaRPr>
          </a:p>
        </p:txBody>
      </p:sp>
      <p:sp>
        <p:nvSpPr>
          <p:cNvPr id="2" name="矩形 1"/>
          <p:cNvSpPr/>
          <p:nvPr/>
        </p:nvSpPr>
        <p:spPr>
          <a:xfrm>
            <a:off x="2458085" y="98552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 name="矩形 7"/>
          <p:cNvSpPr/>
          <p:nvPr/>
        </p:nvSpPr>
        <p:spPr>
          <a:xfrm>
            <a:off x="2458085" y="221615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10" name="矩形 9"/>
          <p:cNvSpPr/>
          <p:nvPr/>
        </p:nvSpPr>
        <p:spPr>
          <a:xfrm>
            <a:off x="2456815" y="97472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smtClean="0">
                <a:latin typeface="微软雅黑" panose="020B0503020204020204" charset="-122"/>
                <a:ea typeface="微软雅黑" panose="020B0503020204020204" charset="-122"/>
              </a:rPr>
              <a:t>       </a:t>
            </a:r>
            <a:r>
              <a:rPr lang="en-US" altLang="zh-CN" sz="1200" b="1" dirty="0" err="1" smtClean="0">
                <a:latin typeface="微软雅黑" panose="020B0503020204020204" charset="-122"/>
                <a:ea typeface="微软雅黑" panose="020B0503020204020204" charset="-122"/>
                <a:sym typeface="+mn-ea"/>
              </a:rPr>
              <a:t>Numero</a:t>
            </a:r>
            <a:r>
              <a:rPr lang="en-US" altLang="zh-CN" sz="1200" b="1" dirty="0" smtClean="0">
                <a:latin typeface="微软雅黑" panose="020B0503020204020204" charset="-122"/>
                <a:ea typeface="微软雅黑" panose="020B0503020204020204" charset="-122"/>
                <a:sym typeface="+mn-ea"/>
              </a:rPr>
              <a:t> </a:t>
            </a:r>
            <a:r>
              <a:rPr lang="en-US" altLang="zh-CN" sz="1200" b="1" dirty="0" err="1" smtClean="0">
                <a:latin typeface="微软雅黑" panose="020B0503020204020204" charset="-122"/>
                <a:ea typeface="微软雅黑" panose="020B0503020204020204" charset="-122"/>
                <a:sym typeface="+mn-ea"/>
              </a:rPr>
              <a:t>scatti</a:t>
            </a:r>
            <a:r>
              <a:rPr lang="en-US" altLang="zh-CN" sz="1200" b="1" dirty="0" smtClean="0">
                <a:latin typeface="微软雅黑" panose="020B0503020204020204" charset="-122"/>
                <a:ea typeface="微软雅黑" panose="020B0503020204020204" charset="-122"/>
                <a:sym typeface="+mn-ea"/>
              </a:rPr>
              <a:t> </a:t>
            </a:r>
            <a:r>
              <a:rPr lang="zh-CN" altLang="en-US" sz="1600" b="1" dirty="0" smtClean="0">
                <a:latin typeface="微软雅黑" panose="020B0503020204020204" charset="-122"/>
                <a:ea typeface="微软雅黑" panose="020B0503020204020204" charset="-122"/>
              </a:rPr>
              <a:t>  </a:t>
            </a:r>
            <a:endParaRPr lang="zh-CN" altLang="en-US" sz="1600" b="1" dirty="0">
              <a:latin typeface="微软雅黑" panose="020B0503020204020204" charset="-122"/>
              <a:ea typeface="微软雅黑" panose="020B0503020204020204" charset="-122"/>
            </a:endParaRPr>
          </a:p>
        </p:txBody>
      </p:sp>
      <p:sp>
        <p:nvSpPr>
          <p:cNvPr id="11" name="五边形 10"/>
          <p:cNvSpPr/>
          <p:nvPr/>
        </p:nvSpPr>
        <p:spPr>
          <a:xfrm>
            <a:off x="2468245" y="222694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21" name="任意多边形 20"/>
          <p:cNvSpPr/>
          <p:nvPr/>
        </p:nvSpPr>
        <p:spPr>
          <a:xfrm>
            <a:off x="2856230" y="1614170"/>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1</a:t>
            </a:r>
          </a:p>
        </p:txBody>
      </p:sp>
      <p:sp>
        <p:nvSpPr>
          <p:cNvPr id="2050" name="大于"/>
          <p:cNvSpPr/>
          <p:nvPr/>
        </p:nvSpPr>
        <p:spPr bwMode="auto">
          <a:xfrm flipV="1">
            <a:off x="4218940" y="102235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7" name="大于"/>
          <p:cNvSpPr/>
          <p:nvPr/>
        </p:nvSpPr>
        <p:spPr bwMode="auto">
          <a:xfrm flipV="1">
            <a:off x="4345940" y="102362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8" name="大于"/>
          <p:cNvSpPr/>
          <p:nvPr/>
        </p:nvSpPr>
        <p:spPr bwMode="auto">
          <a:xfrm rot="10980000" flipV="1">
            <a:off x="2528570" y="102171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29" name="大于"/>
          <p:cNvSpPr/>
          <p:nvPr/>
        </p:nvSpPr>
        <p:spPr bwMode="auto">
          <a:xfrm rot="10980000" flipV="1">
            <a:off x="2641600" y="102298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30" name="五边形 29"/>
          <p:cNvSpPr/>
          <p:nvPr/>
        </p:nvSpPr>
        <p:spPr>
          <a:xfrm>
            <a:off x="3469640" y="222440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31" name="文本框 30"/>
          <p:cNvSpPr txBox="1"/>
          <p:nvPr/>
        </p:nvSpPr>
        <p:spPr>
          <a:xfrm>
            <a:off x="3390900" y="2218055"/>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32" name="矩形 31"/>
          <p:cNvSpPr/>
          <p:nvPr/>
        </p:nvSpPr>
        <p:spPr>
          <a:xfrm>
            <a:off x="2455545" y="260223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3" name="矩形 32"/>
          <p:cNvSpPr/>
          <p:nvPr/>
        </p:nvSpPr>
        <p:spPr>
          <a:xfrm>
            <a:off x="2455545" y="3832860"/>
            <a:ext cx="210058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34" name="矩形 33"/>
          <p:cNvSpPr/>
          <p:nvPr/>
        </p:nvSpPr>
        <p:spPr>
          <a:xfrm>
            <a:off x="2454275" y="2591435"/>
            <a:ext cx="2101850"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600" b="1" dirty="0">
                <a:latin typeface="微软雅黑" panose="020B0503020204020204" charset="-122"/>
                <a:ea typeface="微软雅黑" panose="020B0503020204020204" charset="-122"/>
              </a:rPr>
              <a:t>     </a:t>
            </a:r>
            <a:r>
              <a:rPr lang="en-US" altLang="zh-CN" sz="1600" b="1" dirty="0" smtClean="0">
                <a:latin typeface="微软雅黑" panose="020B0503020204020204" charset="-122"/>
                <a:ea typeface="微软雅黑" panose="020B0503020204020204" charset="-122"/>
              </a:rPr>
              <a:t>   </a:t>
            </a:r>
            <a:r>
              <a:rPr lang="it-IT" altLang="zh-CN" sz="1100" b="1" dirty="0" smtClean="0">
                <a:latin typeface="微软雅黑" panose="020B0503020204020204" charset="-122"/>
                <a:ea typeface="微软雅黑" panose="020B0503020204020204" charset="-122"/>
              </a:rPr>
              <a:t>Nome camera</a:t>
            </a:r>
            <a:endParaRPr lang="zh-CN" altLang="en-US" sz="1100" b="1" dirty="0">
              <a:latin typeface="微软雅黑" panose="020B0503020204020204" charset="-122"/>
              <a:ea typeface="微软雅黑" panose="020B0503020204020204" charset="-122"/>
            </a:endParaRPr>
          </a:p>
        </p:txBody>
      </p:sp>
      <p:sp>
        <p:nvSpPr>
          <p:cNvPr id="35" name="五边形 34"/>
          <p:cNvSpPr/>
          <p:nvPr/>
        </p:nvSpPr>
        <p:spPr>
          <a:xfrm>
            <a:off x="2465705" y="384365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37" name="等腰三角形 36"/>
          <p:cNvSpPr/>
          <p:nvPr/>
        </p:nvSpPr>
        <p:spPr>
          <a:xfrm rot="5400000">
            <a:off x="2606675" y="3211195"/>
            <a:ext cx="248285" cy="24638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大于"/>
          <p:cNvSpPr/>
          <p:nvPr/>
        </p:nvSpPr>
        <p:spPr bwMode="auto">
          <a:xfrm flipV="1">
            <a:off x="4216400" y="263906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39" name="大于"/>
          <p:cNvSpPr/>
          <p:nvPr/>
        </p:nvSpPr>
        <p:spPr bwMode="auto">
          <a:xfrm flipV="1">
            <a:off x="4343400" y="26403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0" name="大于"/>
          <p:cNvSpPr/>
          <p:nvPr/>
        </p:nvSpPr>
        <p:spPr bwMode="auto">
          <a:xfrm rot="10980000" flipV="1">
            <a:off x="2526030" y="263842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1" name="大于"/>
          <p:cNvSpPr/>
          <p:nvPr/>
        </p:nvSpPr>
        <p:spPr bwMode="auto">
          <a:xfrm rot="10980000" flipV="1">
            <a:off x="2639060" y="263969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42" name="五边形 41"/>
          <p:cNvSpPr/>
          <p:nvPr/>
        </p:nvSpPr>
        <p:spPr>
          <a:xfrm>
            <a:off x="3467100" y="384111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latin typeface="微软雅黑" panose="020B0503020204020204" charset="-122"/>
              <a:ea typeface="微软雅黑" panose="020B0503020204020204" charset="-122"/>
            </a:endParaRPr>
          </a:p>
        </p:txBody>
      </p:sp>
      <p:sp>
        <p:nvSpPr>
          <p:cNvPr id="43" name="文本框 42"/>
          <p:cNvSpPr txBox="1"/>
          <p:nvPr/>
        </p:nvSpPr>
        <p:spPr>
          <a:xfrm>
            <a:off x="3388360" y="3835400"/>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sp>
        <p:nvSpPr>
          <p:cNvPr id="44" name="文本框 43"/>
          <p:cNvSpPr txBox="1"/>
          <p:nvPr/>
        </p:nvSpPr>
        <p:spPr>
          <a:xfrm>
            <a:off x="5621655" y="1257300"/>
            <a:ext cx="5415280" cy="738664"/>
          </a:xfrm>
          <a:prstGeom prst="rect">
            <a:avLst/>
          </a:prstGeom>
          <a:noFill/>
        </p:spPr>
        <p:txBody>
          <a:bodyPr wrap="square" rtlCol="0">
            <a:spAutoFit/>
          </a:bodyPr>
          <a:lstStyle/>
          <a:p>
            <a:pPr algn="just" fontAlgn="auto">
              <a:lnSpc>
                <a:spcPct val="100000"/>
              </a:lnSpc>
            </a:pPr>
            <a:r>
              <a:rPr lang="it-IT" altLang="zh-CN" sz="1400" dirty="0" smtClean="0">
                <a:latin typeface="微软雅黑" panose="020B0503020204020204" charset="-122"/>
                <a:ea typeface="微软雅黑" panose="020B0503020204020204" charset="-122"/>
              </a:rPr>
              <a:t>Seleziona quante foto vengono scattate in sequenza a ripetizione in modalità Fotocamera. Questa impostazione influisce anche sulle foto scattate in modalità </a:t>
            </a:r>
            <a:r>
              <a:rPr lang="it-IT" altLang="zh-CN" sz="1400" dirty="0" err="1" smtClean="0">
                <a:latin typeface="微软雅黑" panose="020B0503020204020204" charset="-122"/>
                <a:ea typeface="微软雅黑" panose="020B0503020204020204" charset="-122"/>
              </a:rPr>
              <a:t>Field</a:t>
            </a:r>
            <a:r>
              <a:rPr lang="it-IT" altLang="zh-CN" sz="1400" dirty="0" smtClean="0">
                <a:latin typeface="微软雅黑" panose="020B0503020204020204" charset="-122"/>
                <a:ea typeface="微软雅黑" panose="020B0503020204020204" charset="-122"/>
              </a:rPr>
              <a:t> </a:t>
            </a:r>
            <a:r>
              <a:rPr lang="it-IT" altLang="zh-CN" sz="1400" dirty="0" err="1" smtClean="0">
                <a:latin typeface="微软雅黑" panose="020B0503020204020204" charset="-122"/>
                <a:ea typeface="微软雅黑" panose="020B0503020204020204" charset="-122"/>
              </a:rPr>
              <a:t>Scan</a:t>
            </a:r>
            <a:r>
              <a:rPr lang="it-IT" altLang="zh-CN" sz="1400" dirty="0" smtClean="0">
                <a:latin typeface="微软雅黑" panose="020B0503020204020204" charset="-122"/>
                <a:ea typeface="微软雅黑" panose="020B0503020204020204" charset="-122"/>
              </a:rPr>
              <a:t>.</a:t>
            </a:r>
            <a:endParaRPr lang="en-US" altLang="zh-CN" sz="1400" dirty="0">
              <a:latin typeface="微软雅黑" panose="020B0503020204020204" charset="-122"/>
              <a:ea typeface="微软雅黑" panose="020B0503020204020204" charset="-122"/>
            </a:endParaRPr>
          </a:p>
        </p:txBody>
      </p:sp>
      <p:sp>
        <p:nvSpPr>
          <p:cNvPr id="46" name="任意多边形 45"/>
          <p:cNvSpPr/>
          <p:nvPr/>
        </p:nvSpPr>
        <p:spPr>
          <a:xfrm>
            <a:off x="2859405" y="2977515"/>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latin typeface="微软雅黑" panose="020B0503020204020204" charset="-122"/>
                <a:ea typeface="微软雅黑" panose="020B0503020204020204" charset="-122"/>
              </a:rPr>
              <a:t>Ingresso</a:t>
            </a:r>
            <a:endParaRPr lang="en-US" altLang="zh-CN" sz="1200" dirty="0">
              <a:latin typeface="微软雅黑" panose="020B0503020204020204" charset="-122"/>
              <a:ea typeface="微软雅黑" panose="020B0503020204020204" charset="-122"/>
            </a:endParaRPr>
          </a:p>
        </p:txBody>
      </p:sp>
      <p:sp>
        <p:nvSpPr>
          <p:cNvPr id="48" name="文本框 47"/>
          <p:cNvSpPr txBox="1"/>
          <p:nvPr/>
        </p:nvSpPr>
        <p:spPr>
          <a:xfrm>
            <a:off x="5520055" y="2735862"/>
            <a:ext cx="5415280" cy="1384995"/>
          </a:xfrm>
          <a:prstGeom prst="rect">
            <a:avLst/>
          </a:prstGeom>
          <a:noFill/>
        </p:spPr>
        <p:txBody>
          <a:bodyPr wrap="square" rtlCol="0">
            <a:spAutoFit/>
          </a:bodyPr>
          <a:lstStyle/>
          <a:p>
            <a:r>
              <a:rPr lang="it-IT" altLang="zh-CN" sz="1400" dirty="0" smtClean="0">
                <a:latin typeface="微软雅黑" panose="020B0503020204020204" charset="-122"/>
                <a:ea typeface="微软雅黑" panose="020B0503020204020204" charset="-122"/>
              </a:rPr>
              <a:t>Consente all'utente di impostare un nome personalizzato per la telecamera. Utile per scopi di identificazione quando sono configurate più fotocamere, poiché ogni fotocamera imprimerà il proprio nome su tutte le foto </a:t>
            </a:r>
            <a:r>
              <a:rPr lang="it-IT" altLang="zh-CN" sz="1400" b="1" dirty="0" smtClean="0">
                <a:latin typeface="微软雅黑" panose="020B0503020204020204" charset="-122"/>
                <a:ea typeface="微软雅黑" panose="020B0503020204020204" charset="-122"/>
              </a:rPr>
              <a:t>(ma non sui video) che acquisisce.</a:t>
            </a:r>
            <a:endParaRPr lang="zh-CN" altLang="en-US" sz="1400" b="1" dirty="0" smtClean="0">
              <a:latin typeface="微软雅黑" panose="020B0503020204020204" charset="-122"/>
              <a:ea typeface="微软雅黑" panose="020B0503020204020204" charset="-122"/>
            </a:endParaRPr>
          </a:p>
          <a:p>
            <a:pPr algn="l" fontAlgn="auto">
              <a:lnSpc>
                <a:spcPct val="100000"/>
              </a:lnSpc>
            </a:pPr>
            <a:endParaRPr lang="zh-CN" altLang="en-US" sz="1400" dirty="0">
              <a:latin typeface="微软雅黑" panose="020B0503020204020204" charset="-122"/>
              <a:ea typeface="微软雅黑" panose="020B0503020204020204" charset="-122"/>
            </a:endParaRPr>
          </a:p>
        </p:txBody>
      </p:sp>
      <p:sp>
        <p:nvSpPr>
          <p:cNvPr id="50" name="矩形 49"/>
          <p:cNvSpPr/>
          <p:nvPr/>
        </p:nvSpPr>
        <p:spPr>
          <a:xfrm>
            <a:off x="2468245" y="4237990"/>
            <a:ext cx="2101850" cy="1490345"/>
          </a:xfrm>
          <a:prstGeom prst="rect">
            <a:avLst/>
          </a:prstGeom>
          <a:noFill/>
          <a:ln>
            <a:solidFill>
              <a:schemeClr val="tx1"/>
            </a:solidFill>
          </a:ln>
          <a:extLst>
            <a:ext uri="{909E8E84-426E-40DD-AFC4-6F175D3DCCD1}">
              <a14:hiddenFill xmlns="" xmlns:a14="http://schemas.microsoft.com/office/drawing/2010/main">
                <a:solidFill>
                  <a:schemeClr val="tx1"/>
                </a:solidFill>
              </a14:hiddenFill>
            </a:ext>
          </a:ex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2" name="矩形 51"/>
          <p:cNvSpPr/>
          <p:nvPr/>
        </p:nvSpPr>
        <p:spPr>
          <a:xfrm>
            <a:off x="2476500" y="4218940"/>
            <a:ext cx="2088515" cy="2489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dirty="0">
                <a:latin typeface="微软雅黑" panose="020B0503020204020204" charset="-122"/>
                <a:ea typeface="微软雅黑" panose="020B0503020204020204" charset="-122"/>
                <a:sym typeface="+mn-ea"/>
              </a:rPr>
              <a:t>      </a:t>
            </a:r>
            <a:r>
              <a:rPr lang="en-US" altLang="zh-CN" sz="1200" dirty="0" smtClean="0">
                <a:latin typeface="微软雅黑" panose="020B0503020204020204" charset="-122"/>
                <a:ea typeface="微软雅黑" panose="020B0503020204020204" charset="-122"/>
                <a:sym typeface="+mn-ea"/>
              </a:rPr>
              <a:t> </a:t>
            </a:r>
            <a:r>
              <a:rPr lang="en-US" altLang="zh-CN" sz="1200" dirty="0" err="1" smtClean="0">
                <a:latin typeface="微软雅黑" panose="020B0503020204020204" charset="-122"/>
                <a:ea typeface="微软雅黑" panose="020B0503020204020204" charset="-122"/>
                <a:sym typeface="+mn-ea"/>
              </a:rPr>
              <a:t>Dimensione</a:t>
            </a:r>
            <a:r>
              <a:rPr lang="en-US" altLang="zh-CN" sz="1200" dirty="0" smtClean="0">
                <a:latin typeface="微软雅黑" panose="020B0503020204020204" charset="-122"/>
                <a:ea typeface="微软雅黑" panose="020B0503020204020204" charset="-122"/>
                <a:sym typeface="+mn-ea"/>
              </a:rPr>
              <a:t> Video</a:t>
            </a:r>
            <a:endParaRPr lang="zh-CN" altLang="en-US" sz="1200" b="1" dirty="0">
              <a:latin typeface="微软雅黑" panose="020B0503020204020204" charset="-122"/>
              <a:ea typeface="微软雅黑" panose="020B0503020204020204" charset="-122"/>
            </a:endParaRPr>
          </a:p>
        </p:txBody>
      </p:sp>
      <p:sp>
        <p:nvSpPr>
          <p:cNvPr id="56" name="大于"/>
          <p:cNvSpPr/>
          <p:nvPr/>
        </p:nvSpPr>
        <p:spPr bwMode="auto">
          <a:xfrm flipV="1">
            <a:off x="4213860" y="426656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7" name="大于"/>
          <p:cNvSpPr/>
          <p:nvPr/>
        </p:nvSpPr>
        <p:spPr bwMode="auto">
          <a:xfrm flipV="1">
            <a:off x="4340860" y="4267835"/>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8" name="大于"/>
          <p:cNvSpPr/>
          <p:nvPr/>
        </p:nvSpPr>
        <p:spPr bwMode="auto">
          <a:xfrm rot="10980000" flipV="1">
            <a:off x="2523490" y="426593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59" name="大于"/>
          <p:cNvSpPr/>
          <p:nvPr/>
        </p:nvSpPr>
        <p:spPr bwMode="auto">
          <a:xfrm rot="10980000" flipV="1">
            <a:off x="2636520" y="4267200"/>
            <a:ext cx="169545" cy="160655"/>
          </a:xfrm>
          <a:custGeom>
            <a:avLst/>
            <a:gdLst>
              <a:gd name="T0" fmla="*/ 0 w 3464"/>
              <a:gd name="T1" fmla="*/ 0 h 3994"/>
              <a:gd name="T2" fmla="*/ 393734903 w 3464"/>
              <a:gd name="T3" fmla="*/ 219761353 h 3994"/>
              <a:gd name="T4" fmla="*/ 787469806 w 3464"/>
              <a:gd name="T5" fmla="*/ 439067205 h 3994"/>
              <a:gd name="T6" fmla="*/ 787469806 w 3464"/>
              <a:gd name="T7" fmla="*/ 449987328 h 3994"/>
              <a:gd name="T8" fmla="*/ 787469806 w 3464"/>
              <a:gd name="T9" fmla="*/ 460906975 h 3994"/>
              <a:gd name="T10" fmla="*/ 393734903 w 3464"/>
              <a:gd name="T11" fmla="*/ 684990590 h 3994"/>
              <a:gd name="T12" fmla="*/ 0 w 3464"/>
              <a:gd name="T13" fmla="*/ 908619179 h 3994"/>
              <a:gd name="T14" fmla="*/ 0 w 3464"/>
              <a:gd name="T15" fmla="*/ 842190293 h 3994"/>
              <a:gd name="T16" fmla="*/ 0 w 3464"/>
              <a:gd name="T17" fmla="*/ 775988920 h 3994"/>
              <a:gd name="T18" fmla="*/ 288708616 w 3464"/>
              <a:gd name="T19" fmla="*/ 614694468 h 3994"/>
              <a:gd name="T20" fmla="*/ 577189886 w 3464"/>
              <a:gd name="T21" fmla="*/ 453172027 h 3994"/>
              <a:gd name="T22" fmla="*/ 288708616 w 3464"/>
              <a:gd name="T23" fmla="*/ 293697198 h 3994"/>
              <a:gd name="T24" fmla="*/ 0 w 3464"/>
              <a:gd name="T25" fmla="*/ 133767822 h 3994"/>
              <a:gd name="T26" fmla="*/ 0 w 3464"/>
              <a:gd name="T27" fmla="*/ 0 h 39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64" h="3994">
                <a:moveTo>
                  <a:pt x="0" y="0"/>
                </a:moveTo>
                <a:lnTo>
                  <a:pt x="1732" y="966"/>
                </a:lnTo>
                <a:lnTo>
                  <a:pt x="3464" y="1930"/>
                </a:lnTo>
                <a:lnTo>
                  <a:pt x="3464" y="1978"/>
                </a:lnTo>
                <a:lnTo>
                  <a:pt x="3464" y="2026"/>
                </a:lnTo>
                <a:lnTo>
                  <a:pt x="1732" y="3011"/>
                </a:lnTo>
                <a:lnTo>
                  <a:pt x="0" y="3994"/>
                </a:lnTo>
                <a:lnTo>
                  <a:pt x="0" y="3702"/>
                </a:lnTo>
                <a:lnTo>
                  <a:pt x="0" y="3411"/>
                </a:lnTo>
                <a:lnTo>
                  <a:pt x="1270" y="2702"/>
                </a:lnTo>
                <a:lnTo>
                  <a:pt x="2539" y="1992"/>
                </a:lnTo>
                <a:lnTo>
                  <a:pt x="1270" y="1291"/>
                </a:lnTo>
                <a:lnTo>
                  <a:pt x="0" y="588"/>
                </a:lnTo>
                <a:lnTo>
                  <a:pt x="0" y="0"/>
                </a:ln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14:hiddenLine>
            </a:ext>
          </a:extLst>
        </p:spPr>
        <p:txBody>
          <a:bodyPr/>
          <a:lstStyle/>
          <a:p>
            <a:endParaRPr lang="zh-CN" altLang="en-US"/>
          </a:p>
        </p:txBody>
      </p:sp>
      <p:sp>
        <p:nvSpPr>
          <p:cNvPr id="64" name="文本框 63"/>
          <p:cNvSpPr txBox="1"/>
          <p:nvPr/>
        </p:nvSpPr>
        <p:spPr>
          <a:xfrm>
            <a:off x="5621020" y="4315061"/>
            <a:ext cx="5407660" cy="1600438"/>
          </a:xfrm>
          <a:prstGeom prst="rect">
            <a:avLst/>
          </a:prstGeom>
          <a:noFill/>
        </p:spPr>
        <p:txBody>
          <a:bodyPr wrap="square" rtlCol="0">
            <a:spAutoFit/>
          </a:bodyPr>
          <a:lstStyle/>
          <a:p>
            <a:r>
              <a:rPr lang="it-IT" altLang="zh-CN" sz="1400" dirty="0" smtClean="0">
                <a:latin typeface="微软雅黑" panose="020B0503020204020204" charset="-122"/>
                <a:ea typeface="微软雅黑" panose="020B0503020204020204" charset="-122"/>
              </a:rPr>
              <a:t>Seleziona la risoluzione video (in pixel per fotogramma). Una risoluzione più alta produce video di qualità migliore, ma crea file più grandi che occupano più spazio della scheda SD </a:t>
            </a:r>
            <a:r>
              <a:rPr lang="it-IT" altLang="zh-CN" sz="1400" b="1" dirty="0" smtClean="0">
                <a:latin typeface="微软雅黑" panose="020B0503020204020204" charset="-122"/>
                <a:ea typeface="微软雅黑" panose="020B0503020204020204" charset="-122"/>
              </a:rPr>
              <a:t>(si riempie più velocemente).</a:t>
            </a:r>
          </a:p>
          <a:p>
            <a:r>
              <a:rPr lang="it-IT" altLang="zh-CN" sz="1400" b="1" dirty="0" smtClean="0">
                <a:solidFill>
                  <a:srgbClr val="C00000"/>
                </a:solidFill>
                <a:latin typeface="Arial" pitchFamily="34" charset="0"/>
                <a:ea typeface="微软雅黑" panose="020B0503020204020204" charset="-122"/>
                <a:cs typeface="Arial" pitchFamily="34" charset="0"/>
              </a:rPr>
              <a:t>NB: Con risoluzioni in Full HD e 4K si raccomanda di utilizzare  il cavo in dotazione e batterie esterne  da 2 V 5 A</a:t>
            </a:r>
            <a:endParaRPr lang="zh-CN" altLang="en-US" sz="1400" b="1" dirty="0" smtClean="0">
              <a:solidFill>
                <a:srgbClr val="C00000"/>
              </a:solidFill>
              <a:latin typeface="Arial" pitchFamily="34" charset="0"/>
              <a:ea typeface="微软雅黑" panose="020B0503020204020204" charset="-122"/>
              <a:cs typeface="Arial" pitchFamily="34" charset="0"/>
            </a:endParaRPr>
          </a:p>
          <a:p>
            <a:endParaRPr lang="zh-CN" altLang="en-US" sz="1400" dirty="0">
              <a:latin typeface="微软雅黑" panose="020B0503020204020204" charset="-122"/>
              <a:ea typeface="微软雅黑" panose="020B0503020204020204" charset="-122"/>
            </a:endParaRPr>
          </a:p>
        </p:txBody>
      </p:sp>
      <p:sp>
        <p:nvSpPr>
          <p:cNvPr id="3" name="等腰三角形 2"/>
          <p:cNvSpPr/>
          <p:nvPr/>
        </p:nvSpPr>
        <p:spPr>
          <a:xfrm>
            <a:off x="2608580" y="1545590"/>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0800000">
            <a:off x="2606040" y="1726565"/>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2606040" y="4759960"/>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0800000">
            <a:off x="2603500" y="4940935"/>
            <a:ext cx="158750" cy="169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灯片编号占位符 13"/>
          <p:cNvSpPr>
            <a:spLocks noGrp="1"/>
          </p:cNvSpPr>
          <p:nvPr>
            <p:ph type="sldNum" sz="quarter" idx="12"/>
          </p:nvPr>
        </p:nvSpPr>
        <p:spPr/>
        <p:txBody>
          <a:bodyPr/>
          <a:lstStyle/>
          <a:p>
            <a:fld id="{7D9BB5D0-35E4-459D-AEF3-FE4D7C45CC19}" type="slidenum">
              <a:rPr lang="zh-CN" altLang="en-US" smtClean="0"/>
              <a:pPr/>
              <a:t>9</a:t>
            </a:fld>
            <a:endParaRPr lang="zh-CN" altLang="en-US"/>
          </a:p>
        </p:txBody>
      </p:sp>
      <p:cxnSp>
        <p:nvCxnSpPr>
          <p:cNvPr id="20" name="直接连接符 19"/>
          <p:cNvCxnSpPr/>
          <p:nvPr/>
        </p:nvCxnSpPr>
        <p:spPr>
          <a:xfrm>
            <a:off x="90170" y="6414770"/>
            <a:ext cx="11976735" cy="0"/>
          </a:xfrm>
          <a:prstGeom prst="line">
            <a:avLst/>
          </a:prstGeom>
        </p:spPr>
        <p:style>
          <a:lnRef idx="1">
            <a:schemeClr val="dk1"/>
          </a:lnRef>
          <a:fillRef idx="0">
            <a:schemeClr val="dk1"/>
          </a:fillRef>
          <a:effectRef idx="0">
            <a:schemeClr val="dk1"/>
          </a:effectRef>
          <a:fontRef idx="minor">
            <a:schemeClr val="tx1"/>
          </a:fontRef>
        </p:style>
      </p:cxnSp>
      <p:sp>
        <p:nvSpPr>
          <p:cNvPr id="16" name="矩形 15"/>
          <p:cNvSpPr/>
          <p:nvPr/>
        </p:nvSpPr>
        <p:spPr>
          <a:xfrm>
            <a:off x="2466340" y="5519420"/>
            <a:ext cx="2100580" cy="2679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r>
              <a:rPr lang="en-US" altLang="zh-CN" sz="1200">
                <a:latin typeface="微软雅黑" panose="020B0503020204020204" charset="-122"/>
                <a:ea typeface="微软雅黑" panose="020B0503020204020204" charset="-122"/>
              </a:rPr>
              <a:t>           Set </a:t>
            </a:r>
            <a:r>
              <a:rPr lang="en-US" altLang="zh-CN" sz="10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Exit</a:t>
            </a:r>
          </a:p>
        </p:txBody>
      </p:sp>
      <p:sp>
        <p:nvSpPr>
          <p:cNvPr id="18" name="五边形 17"/>
          <p:cNvSpPr/>
          <p:nvPr/>
        </p:nvSpPr>
        <p:spPr>
          <a:xfrm>
            <a:off x="2476500" y="5527675"/>
            <a:ext cx="477520" cy="248920"/>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a:latin typeface="微软雅黑" panose="020B0503020204020204" charset="-122"/>
                <a:ea typeface="微软雅黑" panose="020B0503020204020204" charset="-122"/>
              </a:rPr>
              <a:t>OK</a:t>
            </a:r>
          </a:p>
        </p:txBody>
      </p:sp>
      <p:sp>
        <p:nvSpPr>
          <p:cNvPr id="25" name="文本框 24"/>
          <p:cNvSpPr txBox="1"/>
          <p:nvPr/>
        </p:nvSpPr>
        <p:spPr>
          <a:xfrm>
            <a:off x="3390900" y="5532755"/>
            <a:ext cx="656590" cy="254635"/>
          </a:xfrm>
          <a:prstGeom prst="rect">
            <a:avLst/>
          </a:prstGeom>
          <a:solidFill>
            <a:schemeClr val="tx1"/>
          </a:solidFill>
          <a:ln>
            <a:solidFill>
              <a:schemeClr val="tx1"/>
            </a:solidFill>
          </a:ln>
        </p:spPr>
        <p:txBody>
          <a:bodyPr wrap="square" rtlCol="0">
            <a:spAutoFit/>
          </a:bodyPr>
          <a:lstStyle/>
          <a:p>
            <a:r>
              <a:rPr lang="en-US" altLang="zh-CN" sz="1000">
                <a:solidFill>
                  <a:schemeClr val="bg1"/>
                </a:solidFill>
                <a:latin typeface="微软雅黑" panose="020B0503020204020204" charset="-122"/>
                <a:ea typeface="微软雅黑" panose="020B0503020204020204" charset="-122"/>
              </a:rPr>
              <a:t>MENU</a:t>
            </a:r>
          </a:p>
        </p:txBody>
      </p:sp>
      <p:cxnSp>
        <p:nvCxnSpPr>
          <p:cNvPr id="15" name="直接连接符 14"/>
          <p:cNvCxnSpPr/>
          <p:nvPr/>
        </p:nvCxnSpPr>
        <p:spPr>
          <a:xfrm>
            <a:off x="654685" y="744855"/>
            <a:ext cx="108927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38810" y="379095"/>
            <a:ext cx="3012440" cy="646331"/>
          </a:xfrm>
          <a:prstGeom prst="rect">
            <a:avLst/>
          </a:prstGeom>
          <a:noFill/>
        </p:spPr>
        <p:txBody>
          <a:bodyPr wrap="square" rtlCol="0">
            <a:spAutoFit/>
          </a:bodyPr>
          <a:lstStyle/>
          <a:p>
            <a:r>
              <a:rPr lang="en-US" altLang="zh-CN" dirty="0" err="1" smtClean="0">
                <a:latin typeface="微软雅黑" panose="020B0503020204020204" charset="-122"/>
                <a:ea typeface="微软雅黑" panose="020B0503020204020204" charset="-122"/>
              </a:rPr>
              <a:t>Impostazioni</a:t>
            </a:r>
            <a:endParaRPr lang="en-US" altLang="zh-CN" dirty="0" smtClean="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
        <p:nvSpPr>
          <p:cNvPr id="51" name="任意多边形 35"/>
          <p:cNvSpPr/>
          <p:nvPr/>
        </p:nvSpPr>
        <p:spPr>
          <a:xfrm>
            <a:off x="2853690" y="4867768"/>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1920*1080</a:t>
            </a:r>
          </a:p>
        </p:txBody>
      </p:sp>
      <p:sp>
        <p:nvSpPr>
          <p:cNvPr id="53" name="任意多边形 45"/>
          <p:cNvSpPr/>
          <p:nvPr/>
        </p:nvSpPr>
        <p:spPr>
          <a:xfrm>
            <a:off x="2859405" y="4614403"/>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3840*2160</a:t>
            </a:r>
          </a:p>
        </p:txBody>
      </p:sp>
      <p:sp>
        <p:nvSpPr>
          <p:cNvPr id="54" name="任意多边形 22"/>
          <p:cNvSpPr/>
          <p:nvPr/>
        </p:nvSpPr>
        <p:spPr>
          <a:xfrm>
            <a:off x="2842260" y="5128753"/>
            <a:ext cx="1376680" cy="215900"/>
          </a:xfrm>
          <a:custGeom>
            <a:avLst/>
            <a:gdLst>
              <a:gd name="connsiteX0" fmla="*/ 368 w 2168"/>
              <a:gd name="connsiteY0" fmla="*/ 183 h 340"/>
              <a:gd name="connsiteX1" fmla="*/ 9 w 2168"/>
              <a:gd name="connsiteY1" fmla="*/ 0 h 340"/>
              <a:gd name="connsiteX2" fmla="*/ 2168 w 2168"/>
              <a:gd name="connsiteY2" fmla="*/ 0 h 340"/>
              <a:gd name="connsiteX3" fmla="*/ 2160 w 2168"/>
              <a:gd name="connsiteY3" fmla="*/ 336 h 340"/>
              <a:gd name="connsiteX4" fmla="*/ 0 w 2168"/>
              <a:gd name="connsiteY4" fmla="*/ 340 h 340"/>
              <a:gd name="connsiteX5" fmla="*/ 368 w 2168"/>
              <a:gd name="connsiteY5" fmla="*/ 183 h 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8" h="340">
                <a:moveTo>
                  <a:pt x="368" y="183"/>
                </a:moveTo>
                <a:lnTo>
                  <a:pt x="9" y="0"/>
                </a:lnTo>
                <a:lnTo>
                  <a:pt x="2168" y="0"/>
                </a:lnTo>
                <a:lnTo>
                  <a:pt x="2160" y="336"/>
                </a:lnTo>
                <a:lnTo>
                  <a:pt x="0" y="340"/>
                </a:lnTo>
                <a:lnTo>
                  <a:pt x="368" y="18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latin typeface="微软雅黑" panose="020B0503020204020204" charset="-122"/>
                <a:ea typeface="微软雅黑" panose="020B0503020204020204" charset="-122"/>
              </a:rPr>
              <a:t>1280*720</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2569</TotalTime>
  <Words>2399</Words>
  <Application>Microsoft Office PowerPoint</Application>
  <PresentationFormat>Personalizzato</PresentationFormat>
  <Paragraphs>369</Paragraphs>
  <Slides>17</Slides>
  <Notes>16</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17</vt:i4>
      </vt:variant>
    </vt:vector>
  </HeadingPairs>
  <TitlesOfParts>
    <vt:vector size="19" baseType="lpstr">
      <vt:lpstr>Office 主题</vt:lpstr>
      <vt:lpstr>Documento</vt:lpstr>
      <vt:lpstr>Questo nuovo sistema automatico di foto/video rilevazione  è progettato per essere in regola con il regolamento GDPR Europeo ed è resistente all'acqua e alla neve. È dotato di LED a infrarossi integrati per un uso notturno, ed è dotato di sensore Pir in modo che possa essere attivato da qualsiasi movimento, può scattare foto o video clip di alta qualità. Si prega di leggere le istruzioni prima di utilizzarlo. </vt:lpstr>
      <vt:lpstr>            Assicurarsi che l'interruttore di alimentazione della fotocamera sia in posizione OFF. Installare 8 batterie AA (al litio o alcaline, si consigliano batterie al litio).  Accendere l'unità e definire la password poi la data e l'ora, infine impostare le varie funzioni desiderate. La fotocamera è ora pronta per l'uso con le impostazioni definite. Montare la fotocamera in una buona posizione   Se desideri personalizzare le tue impostazioni, consulta la sezione:   Menu Impostazioni.   ATTENZIONE : QUESTO APPARATO E STATO PROGETTATO PER ESSERE IN REGOLA CON IL REGOLAMENTO EUROPEO  (GDPR) SULLA PRIVACY !  Questo apparato non permette di estrarre la scheda di memoria SD, ha PASSWORD  di apertura  in accensione  ON/OFF  e  con collegamento con cavetto USB !  L’utente che  dimenticasse la password inserita dovrà contattare il servizio tecnico  :        Servizio Tecnico  Ettore Centofanti  Telefono: +39-389 4796336;  Email: ettore.centofanti@comitel.net    </vt:lpstr>
      <vt:lpstr>Diapositiva 3</vt:lpstr>
      <vt:lpstr>Diapositiva 4</vt:lpstr>
      <vt:lpstr>Diapositiva 5</vt:lpstr>
      <vt:lpstr> Nel guscio posteriore alloggiamento da n. 8 batterie stilo AA  da 1,5V.  Installa un set completo di 8 batterie stilo AA non ricaricabili . Assicurarsi di inserire ogni batteria con la polarità corretta (estremità negativa o "piatta" contro la molla lunga di ogni slot della batteria). Guard 4K/ GC01 funziona con alimentazione a 12 volt ( 8 pile stilo AA o con cavo di alimentazione esterna con batteria a 12 V / 5 Amp.</vt:lpstr>
      <vt:lpstr>                </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kangtingting</dc:creator>
  <cp:lastModifiedBy>Ettore Centofanti</cp:lastModifiedBy>
  <cp:revision>459</cp:revision>
  <dcterms:created xsi:type="dcterms:W3CDTF">2016-08-16T07:03:00Z</dcterms:created>
  <dcterms:modified xsi:type="dcterms:W3CDTF">2021-09-24T14:48:17Z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2052-11.1.0.10578</vt:lpwstr>
  </property>
  <property fmtid="{D5CDD505-2E9C-101B-9397-08002B2CF9AE}" pid="3" name="ICV">
    <vt:lpwstr>1ECA14FDB8814AD59694C102962F029B</vt:lpwstr>
  </property>
</Properties>
</file>